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6"/>
  </p:notesMasterIdLst>
  <p:sldIdLst>
    <p:sldId id="256" r:id="rId2"/>
    <p:sldId id="273" r:id="rId3"/>
    <p:sldId id="274" r:id="rId4"/>
    <p:sldId id="266" r:id="rId5"/>
    <p:sldId id="268" r:id="rId6"/>
    <p:sldId id="275" r:id="rId7"/>
    <p:sldId id="262" r:id="rId8"/>
    <p:sldId id="282" r:id="rId9"/>
    <p:sldId id="259" r:id="rId10"/>
    <p:sldId id="269" r:id="rId11"/>
    <p:sldId id="258" r:id="rId12"/>
    <p:sldId id="260" r:id="rId13"/>
    <p:sldId id="284" r:id="rId14"/>
    <p:sldId id="283" r:id="rId15"/>
  </p:sldIdLst>
  <p:sldSz cx="9144000" cy="5143500" type="screen16x9"/>
  <p:notesSz cx="6858000" cy="9144000"/>
  <p:embeddedFontLst>
    <p:embeddedFont>
      <p:font typeface="Lato" panose="020B0604020202020204" charset="0"/>
      <p:regular r:id="rId17"/>
      <p:bold r:id="rId18"/>
      <p:italic r:id="rId19"/>
      <p:boldItalic r:id="rId20"/>
    </p:embeddedFont>
    <p:embeddedFont>
      <p:font typeface="Anton" panose="020B0604020202020204" charset="0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4331C3-F611-4FAA-9256-EF031CB9068D}">
  <a:tblStyle styleId="{9D4331C3-F611-4FAA-9256-EF031CB9068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10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98bdab699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98bdab699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g8f60fbab07_2_15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8f60fbab07_2_15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g9c5ac269ff_0_28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5" name="Google Shape;1095;g9c5ac269ff_0_28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8e230d2eb0_3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8e230d2eb0_3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8e230d2eb0_3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8e230d2eb0_3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8e230d2eb0_3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8e230d2eb0_3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8c143df83b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8c143df83b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9c5ac269ff_0_3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9c5ac269ff_0_3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8c143df83b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8c143df83b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8e230d2eb0_3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8e230d2eb0_3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8c143df83b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8c143df83b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8c143df83b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8c143df83b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9c5ac269ff_0_3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9c5ac269ff_0_3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5869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8f60fbab07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8f60fbab07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 flipH="1">
            <a:off x="2518702" y="-1920309"/>
            <a:ext cx="2381729" cy="2405580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10800000" flipH="1">
            <a:off x="4433134" y="4705992"/>
            <a:ext cx="914402" cy="923533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1662404" y="-1765772"/>
            <a:ext cx="2743252" cy="27797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 flipH="1">
            <a:off x="2917838" y="89715"/>
            <a:ext cx="380861" cy="395560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13225" y="1294950"/>
            <a:ext cx="3218700" cy="255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713225" y="3682025"/>
            <a:ext cx="2670300" cy="9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6015285" y="-809150"/>
            <a:ext cx="1072190" cy="108038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 flipH="1">
            <a:off x="8773823" y="2742675"/>
            <a:ext cx="978302" cy="985813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 flipH="1">
            <a:off x="2112101" y="-2148462"/>
            <a:ext cx="2687786" cy="27188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 flipH="1">
            <a:off x="4557421" y="4519959"/>
            <a:ext cx="4910588" cy="4949104"/>
          </a:xfrm>
          <a:custGeom>
            <a:avLst/>
            <a:gdLst/>
            <a:ahLst/>
            <a:cxnLst/>
            <a:rect l="l" t="t" r="r" b="b"/>
            <a:pathLst>
              <a:path w="130949" h="130972" extrusionOk="0">
                <a:moveTo>
                  <a:pt x="65623" y="0"/>
                </a:moveTo>
                <a:cubicBezTo>
                  <a:pt x="29376" y="0"/>
                  <a:pt x="0" y="29399"/>
                  <a:pt x="0" y="65349"/>
                </a:cubicBezTo>
                <a:cubicBezTo>
                  <a:pt x="0" y="101573"/>
                  <a:pt x="29376" y="130972"/>
                  <a:pt x="65623" y="130972"/>
                </a:cubicBezTo>
                <a:cubicBezTo>
                  <a:pt x="101573" y="130972"/>
                  <a:pt x="130949" y="101573"/>
                  <a:pt x="130949" y="65349"/>
                </a:cubicBezTo>
                <a:cubicBezTo>
                  <a:pt x="130949" y="29399"/>
                  <a:pt x="101573" y="0"/>
                  <a:pt x="65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 flipH="1">
            <a:off x="4101471" y="65429"/>
            <a:ext cx="363788" cy="377837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 flipH="1">
            <a:off x="7087484" y="4394419"/>
            <a:ext cx="1390988" cy="981568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144525" y="4519950"/>
            <a:ext cx="363780" cy="366562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hasCustomPrompt="1"/>
          </p:nvPr>
        </p:nvSpPr>
        <p:spPr>
          <a:xfrm>
            <a:off x="713225" y="539500"/>
            <a:ext cx="3256800" cy="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/>
          </p:nvPr>
        </p:nvSpPr>
        <p:spPr>
          <a:xfrm>
            <a:off x="713225" y="1207000"/>
            <a:ext cx="3256800" cy="13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713225" y="2939900"/>
            <a:ext cx="3256800" cy="16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3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3075321" y="-911801"/>
            <a:ext cx="1176938" cy="1185998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-671825" y="3063025"/>
            <a:ext cx="897070" cy="903932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-1075954" y="-1983222"/>
            <a:ext cx="2888850" cy="2922221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357128" y="4256972"/>
            <a:ext cx="1815331" cy="1281006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1866448" y="4651600"/>
            <a:ext cx="305994" cy="317818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713225" y="1700784"/>
            <a:ext cx="31002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2047175" y="-809150"/>
            <a:ext cx="1072190" cy="108038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9"/>
          <p:cNvSpPr/>
          <p:nvPr/>
        </p:nvSpPr>
        <p:spPr>
          <a:xfrm>
            <a:off x="-617475" y="2742675"/>
            <a:ext cx="978302" cy="985813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4334763" y="-2148462"/>
            <a:ext cx="2687786" cy="27188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9"/>
          <p:cNvSpPr/>
          <p:nvPr/>
        </p:nvSpPr>
        <p:spPr>
          <a:xfrm>
            <a:off x="-333359" y="4519959"/>
            <a:ext cx="4910588" cy="4949104"/>
          </a:xfrm>
          <a:custGeom>
            <a:avLst/>
            <a:gdLst/>
            <a:ahLst/>
            <a:cxnLst/>
            <a:rect l="l" t="t" r="r" b="b"/>
            <a:pathLst>
              <a:path w="130949" h="130972" extrusionOk="0">
                <a:moveTo>
                  <a:pt x="65623" y="0"/>
                </a:moveTo>
                <a:cubicBezTo>
                  <a:pt x="29376" y="0"/>
                  <a:pt x="0" y="29399"/>
                  <a:pt x="0" y="65349"/>
                </a:cubicBezTo>
                <a:cubicBezTo>
                  <a:pt x="0" y="101573"/>
                  <a:pt x="29376" y="130972"/>
                  <a:pt x="65623" y="130972"/>
                </a:cubicBezTo>
                <a:cubicBezTo>
                  <a:pt x="101573" y="130972"/>
                  <a:pt x="130949" y="101573"/>
                  <a:pt x="130949" y="65349"/>
                </a:cubicBezTo>
                <a:cubicBezTo>
                  <a:pt x="130949" y="29399"/>
                  <a:pt x="101573" y="0"/>
                  <a:pt x="65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9"/>
          <p:cNvSpPr/>
          <p:nvPr/>
        </p:nvSpPr>
        <p:spPr>
          <a:xfrm>
            <a:off x="4669391" y="65429"/>
            <a:ext cx="363788" cy="377837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9"/>
          <p:cNvSpPr/>
          <p:nvPr/>
        </p:nvSpPr>
        <p:spPr>
          <a:xfrm>
            <a:off x="656179" y="4394419"/>
            <a:ext cx="1390988" cy="981568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9"/>
          <p:cNvSpPr/>
          <p:nvPr/>
        </p:nvSpPr>
        <p:spPr>
          <a:xfrm flipH="1">
            <a:off x="8626345" y="4519950"/>
            <a:ext cx="363780" cy="366562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title" hasCustomPrompt="1"/>
          </p:nvPr>
        </p:nvSpPr>
        <p:spPr>
          <a:xfrm flipH="1">
            <a:off x="5155675" y="539500"/>
            <a:ext cx="3256800" cy="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None/>
              <a:defRPr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nton"/>
              <a:buNone/>
              <a:defRPr sz="70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9"/>
          <p:cNvSpPr txBox="1">
            <a:spLocks noGrp="1"/>
          </p:cNvSpPr>
          <p:nvPr>
            <p:ph type="title" idx="2"/>
          </p:nvPr>
        </p:nvSpPr>
        <p:spPr>
          <a:xfrm flipH="1">
            <a:off x="5155675" y="1207000"/>
            <a:ext cx="3256800" cy="13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000"/>
              <a:buFont typeface="Anton"/>
              <a:buNone/>
              <a:defRPr sz="50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ubTitle" idx="1"/>
          </p:nvPr>
        </p:nvSpPr>
        <p:spPr>
          <a:xfrm flipH="1">
            <a:off x="5155675" y="2939900"/>
            <a:ext cx="3256800" cy="16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 hasCustomPrompt="1"/>
          </p:nvPr>
        </p:nvSpPr>
        <p:spPr>
          <a:xfrm>
            <a:off x="713225" y="1334725"/>
            <a:ext cx="77175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" name="Google Shape;80;p11"/>
          <p:cNvSpPr/>
          <p:nvPr/>
        </p:nvSpPr>
        <p:spPr>
          <a:xfrm>
            <a:off x="8145026" y="3143755"/>
            <a:ext cx="2418308" cy="2389120"/>
          </a:xfrm>
          <a:custGeom>
            <a:avLst/>
            <a:gdLst/>
            <a:ahLst/>
            <a:cxnLst/>
            <a:rect l="l" t="t" r="r" b="b"/>
            <a:pathLst>
              <a:path w="182033" h="182306" extrusionOk="0">
                <a:moveTo>
                  <a:pt x="91028" y="1"/>
                </a:moveTo>
                <a:cubicBezTo>
                  <a:pt x="40812" y="1"/>
                  <a:pt x="0" y="40789"/>
                  <a:pt x="0" y="91005"/>
                </a:cubicBezTo>
                <a:cubicBezTo>
                  <a:pt x="0" y="141517"/>
                  <a:pt x="40812" y="182306"/>
                  <a:pt x="91028" y="182306"/>
                </a:cubicBezTo>
                <a:cubicBezTo>
                  <a:pt x="141243" y="182306"/>
                  <a:pt x="182032" y="141517"/>
                  <a:pt x="182032" y="91005"/>
                </a:cubicBezTo>
                <a:cubicBezTo>
                  <a:pt x="182032" y="40789"/>
                  <a:pt x="141243" y="1"/>
                  <a:pt x="910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1"/>
          <p:cNvSpPr/>
          <p:nvPr/>
        </p:nvSpPr>
        <p:spPr>
          <a:xfrm>
            <a:off x="6753177" y="-1043245"/>
            <a:ext cx="1391846" cy="1402483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1"/>
          <p:cNvSpPr/>
          <p:nvPr/>
        </p:nvSpPr>
        <p:spPr>
          <a:xfrm>
            <a:off x="1014725" y="4264926"/>
            <a:ext cx="1560090" cy="1572144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1"/>
          <p:cNvSpPr/>
          <p:nvPr/>
        </p:nvSpPr>
        <p:spPr>
          <a:xfrm>
            <a:off x="-930925" y="-751201"/>
            <a:ext cx="2628083" cy="265851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1"/>
          <p:cNvSpPr/>
          <p:nvPr/>
        </p:nvSpPr>
        <p:spPr>
          <a:xfrm>
            <a:off x="759097" y="4766061"/>
            <a:ext cx="548689" cy="569893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1"/>
          <p:cNvSpPr/>
          <p:nvPr/>
        </p:nvSpPr>
        <p:spPr>
          <a:xfrm>
            <a:off x="8472438" y="2571757"/>
            <a:ext cx="1243003" cy="1226408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ubTitle" idx="1"/>
          </p:nvPr>
        </p:nvSpPr>
        <p:spPr>
          <a:xfrm>
            <a:off x="713225" y="3190875"/>
            <a:ext cx="7717500" cy="5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/>
          <p:nvPr/>
        </p:nvSpPr>
        <p:spPr>
          <a:xfrm>
            <a:off x="1307775" y="-438175"/>
            <a:ext cx="797257" cy="747693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">
    <p:bg>
      <p:bgPr>
        <a:solidFill>
          <a:schemeClr val="accent3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subTitle" idx="1"/>
          </p:nvPr>
        </p:nvSpPr>
        <p:spPr>
          <a:xfrm>
            <a:off x="5827776" y="774200"/>
            <a:ext cx="2523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2"/>
          </p:nvPr>
        </p:nvSpPr>
        <p:spPr>
          <a:xfrm>
            <a:off x="5827775" y="1819675"/>
            <a:ext cx="2523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3"/>
          </p:nvPr>
        </p:nvSpPr>
        <p:spPr>
          <a:xfrm>
            <a:off x="5827775" y="2865125"/>
            <a:ext cx="2523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4"/>
          </p:nvPr>
        </p:nvSpPr>
        <p:spPr>
          <a:xfrm>
            <a:off x="5827776" y="3910600"/>
            <a:ext cx="2523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/>
          <p:nvPr/>
        </p:nvSpPr>
        <p:spPr>
          <a:xfrm rot="10800000" flipH="1">
            <a:off x="-637776" y="4159326"/>
            <a:ext cx="2435878" cy="2464023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3"/>
          <p:cNvSpPr/>
          <p:nvPr/>
        </p:nvSpPr>
        <p:spPr>
          <a:xfrm rot="10800000" flipH="1">
            <a:off x="1461787" y="-3925062"/>
            <a:ext cx="4519377" cy="4690762"/>
          </a:xfrm>
          <a:custGeom>
            <a:avLst/>
            <a:gdLst/>
            <a:ahLst/>
            <a:cxnLst/>
            <a:rect l="l" t="t" r="r" b="b"/>
            <a:pathLst>
              <a:path w="130949" h="130972" extrusionOk="0">
                <a:moveTo>
                  <a:pt x="65623" y="0"/>
                </a:moveTo>
                <a:cubicBezTo>
                  <a:pt x="29376" y="0"/>
                  <a:pt x="0" y="29399"/>
                  <a:pt x="0" y="65349"/>
                </a:cubicBezTo>
                <a:cubicBezTo>
                  <a:pt x="0" y="101573"/>
                  <a:pt x="29376" y="130972"/>
                  <a:pt x="65623" y="130972"/>
                </a:cubicBezTo>
                <a:cubicBezTo>
                  <a:pt x="101573" y="130972"/>
                  <a:pt x="130949" y="101573"/>
                  <a:pt x="130949" y="65349"/>
                </a:cubicBezTo>
                <a:cubicBezTo>
                  <a:pt x="130949" y="29399"/>
                  <a:pt x="101573" y="0"/>
                  <a:pt x="65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3"/>
          <p:cNvSpPr/>
          <p:nvPr/>
        </p:nvSpPr>
        <p:spPr>
          <a:xfrm rot="10800000" flipH="1">
            <a:off x="4356446" y="374280"/>
            <a:ext cx="363788" cy="377837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3"/>
          <p:cNvSpPr/>
          <p:nvPr/>
        </p:nvSpPr>
        <p:spPr>
          <a:xfrm rot="10800000" flipH="1">
            <a:off x="240746" y="3989505"/>
            <a:ext cx="363788" cy="377837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1412500" y="4306901"/>
            <a:ext cx="1181876" cy="833959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hasCustomPrompt="1"/>
          </p:nvPr>
        </p:nvSpPr>
        <p:spPr>
          <a:xfrm>
            <a:off x="4983480" y="704088"/>
            <a:ext cx="8046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5" hasCustomPrompt="1"/>
          </p:nvPr>
        </p:nvSpPr>
        <p:spPr>
          <a:xfrm>
            <a:off x="4983480" y="1755648"/>
            <a:ext cx="8046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6" hasCustomPrompt="1"/>
          </p:nvPr>
        </p:nvSpPr>
        <p:spPr>
          <a:xfrm>
            <a:off x="4983480" y="2798064"/>
            <a:ext cx="8046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7" hasCustomPrompt="1"/>
          </p:nvPr>
        </p:nvSpPr>
        <p:spPr>
          <a:xfrm>
            <a:off x="4983480" y="3840480"/>
            <a:ext cx="8046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nton"/>
              <a:buNone/>
              <a:defRPr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8"/>
          </p:nvPr>
        </p:nvSpPr>
        <p:spPr>
          <a:xfrm>
            <a:off x="5827774" y="530350"/>
            <a:ext cx="25239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ubTitle" idx="9"/>
          </p:nvPr>
        </p:nvSpPr>
        <p:spPr>
          <a:xfrm>
            <a:off x="5827774" y="1572768"/>
            <a:ext cx="25239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13"/>
          </p:nvPr>
        </p:nvSpPr>
        <p:spPr>
          <a:xfrm>
            <a:off x="5827774" y="2624334"/>
            <a:ext cx="25239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14"/>
          </p:nvPr>
        </p:nvSpPr>
        <p:spPr>
          <a:xfrm>
            <a:off x="5827774" y="3666744"/>
            <a:ext cx="25239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nton"/>
              <a:buNone/>
              <a:defRPr sz="18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15"/>
          </p:nvPr>
        </p:nvSpPr>
        <p:spPr>
          <a:xfrm>
            <a:off x="713225" y="1703100"/>
            <a:ext cx="32568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Font typeface="Anton"/>
              <a:buNone/>
              <a:defRPr sz="4400"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Font typeface="Anton"/>
              <a:buNone/>
              <a:defRPr sz="4400"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Font typeface="Anton"/>
              <a:buNone/>
              <a:defRPr sz="4400"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Font typeface="Anton"/>
              <a:buNone/>
              <a:defRPr sz="4400"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Font typeface="Anton"/>
              <a:buNone/>
              <a:defRPr sz="4400"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Font typeface="Anton"/>
              <a:buNone/>
              <a:defRPr sz="4400"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Font typeface="Anton"/>
              <a:buNone/>
              <a:defRPr sz="4400"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Font typeface="Anton"/>
              <a:buNone/>
              <a:defRPr sz="44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bg>
      <p:bgPr>
        <a:solidFill>
          <a:schemeClr val="accent3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/>
          <p:nvPr/>
        </p:nvSpPr>
        <p:spPr>
          <a:xfrm>
            <a:off x="2457052" y="4599424"/>
            <a:ext cx="935195" cy="94236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-1052200" y="3969651"/>
            <a:ext cx="1560090" cy="1572144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4"/>
          <p:cNvSpPr/>
          <p:nvPr/>
        </p:nvSpPr>
        <p:spPr>
          <a:xfrm>
            <a:off x="-969025" y="-1703701"/>
            <a:ext cx="2628083" cy="265851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4"/>
          <p:cNvSpPr/>
          <p:nvPr/>
        </p:nvSpPr>
        <p:spPr>
          <a:xfrm>
            <a:off x="2412179" y="4656171"/>
            <a:ext cx="322388" cy="334842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title"/>
          </p:nvPr>
        </p:nvSpPr>
        <p:spPr>
          <a:xfrm>
            <a:off x="713225" y="1703100"/>
            <a:ext cx="26790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subTitle" idx="1"/>
          </p:nvPr>
        </p:nvSpPr>
        <p:spPr>
          <a:xfrm>
            <a:off x="5546828" y="713232"/>
            <a:ext cx="2883900" cy="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ubTitle" idx="2"/>
          </p:nvPr>
        </p:nvSpPr>
        <p:spPr>
          <a:xfrm>
            <a:off x="5317850" y="2084832"/>
            <a:ext cx="2880300" cy="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subTitle" idx="3"/>
          </p:nvPr>
        </p:nvSpPr>
        <p:spPr>
          <a:xfrm>
            <a:off x="5547000" y="3447288"/>
            <a:ext cx="2883900" cy="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F91C3"/>
          </p15:clr>
        </p15:guide>
        <p15:guide id="2">
          <p15:clr>
            <a:srgbClr val="FF91C3"/>
          </p15:clr>
        </p15:guide>
        <p15:guide id="3" pos="5760">
          <p15:clr>
            <a:srgbClr val="FF91C3"/>
          </p15:clr>
        </p15:guide>
        <p15:guide id="4" pos="449">
          <p15:clr>
            <a:srgbClr val="FF91C3"/>
          </p15:clr>
        </p15:guide>
        <p15:guide id="5" pos="5311">
          <p15:clr>
            <a:srgbClr val="FF91C3"/>
          </p15:clr>
        </p15:guide>
        <p15:guide id="6" orient="horz" pos="1620">
          <p15:clr>
            <a:srgbClr val="FF91C3"/>
          </p15:clr>
        </p15:guide>
        <p15:guide id="7" orient="horz" pos="340">
          <p15:clr>
            <a:srgbClr val="FF91C3"/>
          </p15:clr>
        </p15:guide>
        <p15:guide id="8" orient="horz">
          <p15:clr>
            <a:srgbClr val="FF91C3"/>
          </p15:clr>
        </p15:guide>
        <p15:guide id="9" orient="horz" pos="2897">
          <p15:clr>
            <a:srgbClr val="FF91C3"/>
          </p15:clr>
        </p15:guide>
        <p15:guide id="10" orient="horz" pos="3237">
          <p15:clr>
            <a:srgbClr val="FF91C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5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/>
          <p:nvPr/>
        </p:nvSpPr>
        <p:spPr>
          <a:xfrm flipH="1">
            <a:off x="4871410" y="-801050"/>
            <a:ext cx="1072190" cy="108038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8"/>
          <p:cNvSpPr/>
          <p:nvPr/>
        </p:nvSpPr>
        <p:spPr>
          <a:xfrm flipH="1">
            <a:off x="8773823" y="2742675"/>
            <a:ext cx="978302" cy="985813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8"/>
          <p:cNvSpPr/>
          <p:nvPr/>
        </p:nvSpPr>
        <p:spPr>
          <a:xfrm flipH="1">
            <a:off x="7484264" y="-1359412"/>
            <a:ext cx="2687786" cy="27188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"/>
          <p:cNvSpPr/>
          <p:nvPr/>
        </p:nvSpPr>
        <p:spPr>
          <a:xfrm flipH="1">
            <a:off x="7087484" y="4394419"/>
            <a:ext cx="1390988" cy="981568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8"/>
          <p:cNvSpPr/>
          <p:nvPr/>
        </p:nvSpPr>
        <p:spPr>
          <a:xfrm>
            <a:off x="6980000" y="4663025"/>
            <a:ext cx="274295" cy="274295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8"/>
          <p:cNvSpPr txBox="1">
            <a:spLocks noGrp="1"/>
          </p:cNvSpPr>
          <p:nvPr>
            <p:ph type="title"/>
          </p:nvPr>
        </p:nvSpPr>
        <p:spPr>
          <a:xfrm>
            <a:off x="5410075" y="1703100"/>
            <a:ext cx="30024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_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/>
          <p:nvPr/>
        </p:nvSpPr>
        <p:spPr>
          <a:xfrm flipH="1">
            <a:off x="4871410" y="-801050"/>
            <a:ext cx="1072190" cy="108038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9"/>
          <p:cNvSpPr/>
          <p:nvPr/>
        </p:nvSpPr>
        <p:spPr>
          <a:xfrm flipH="1">
            <a:off x="8773823" y="2742675"/>
            <a:ext cx="978302" cy="985813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9"/>
          <p:cNvSpPr/>
          <p:nvPr/>
        </p:nvSpPr>
        <p:spPr>
          <a:xfrm flipH="1">
            <a:off x="7484264" y="-1359412"/>
            <a:ext cx="2687786" cy="27188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9"/>
          <p:cNvSpPr/>
          <p:nvPr/>
        </p:nvSpPr>
        <p:spPr>
          <a:xfrm flipH="1">
            <a:off x="7087484" y="4394419"/>
            <a:ext cx="1390988" cy="981568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9"/>
          <p:cNvSpPr/>
          <p:nvPr/>
        </p:nvSpPr>
        <p:spPr>
          <a:xfrm>
            <a:off x="6980000" y="4663025"/>
            <a:ext cx="274295" cy="274295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9"/>
          <p:cNvSpPr txBox="1">
            <a:spLocks noGrp="1"/>
          </p:cNvSpPr>
          <p:nvPr>
            <p:ph type="title"/>
          </p:nvPr>
        </p:nvSpPr>
        <p:spPr>
          <a:xfrm>
            <a:off x="5341525" y="1700775"/>
            <a:ext cx="30711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7" name="Google Shape;177;p19"/>
          <p:cNvSpPr txBox="1">
            <a:spLocks noGrp="1"/>
          </p:cNvSpPr>
          <p:nvPr>
            <p:ph type="subTitle" idx="1"/>
          </p:nvPr>
        </p:nvSpPr>
        <p:spPr>
          <a:xfrm>
            <a:off x="1536192" y="438912"/>
            <a:ext cx="2798100" cy="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19"/>
          <p:cNvSpPr txBox="1">
            <a:spLocks noGrp="1"/>
          </p:cNvSpPr>
          <p:nvPr>
            <p:ph type="subTitle" idx="2"/>
          </p:nvPr>
        </p:nvSpPr>
        <p:spPr>
          <a:xfrm>
            <a:off x="1536192" y="1563624"/>
            <a:ext cx="2798100" cy="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9"/>
          <p:cNvSpPr txBox="1">
            <a:spLocks noGrp="1"/>
          </p:cNvSpPr>
          <p:nvPr>
            <p:ph type="subTitle" idx="3"/>
          </p:nvPr>
        </p:nvSpPr>
        <p:spPr>
          <a:xfrm>
            <a:off x="1536192" y="2679192"/>
            <a:ext cx="2798100" cy="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9"/>
          <p:cNvSpPr txBox="1">
            <a:spLocks noGrp="1"/>
          </p:cNvSpPr>
          <p:nvPr>
            <p:ph type="subTitle" idx="4"/>
          </p:nvPr>
        </p:nvSpPr>
        <p:spPr>
          <a:xfrm>
            <a:off x="1536192" y="3803904"/>
            <a:ext cx="2798100" cy="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IG_NUMBER_1">
    <p:bg>
      <p:bgPr>
        <a:solidFill>
          <a:schemeClr val="accent3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3" name="Google Shape;183;p20"/>
          <p:cNvSpPr/>
          <p:nvPr/>
        </p:nvSpPr>
        <p:spPr>
          <a:xfrm>
            <a:off x="8145026" y="3143755"/>
            <a:ext cx="2418308" cy="2389120"/>
          </a:xfrm>
          <a:custGeom>
            <a:avLst/>
            <a:gdLst/>
            <a:ahLst/>
            <a:cxnLst/>
            <a:rect l="l" t="t" r="r" b="b"/>
            <a:pathLst>
              <a:path w="182033" h="182306" extrusionOk="0">
                <a:moveTo>
                  <a:pt x="91028" y="1"/>
                </a:moveTo>
                <a:cubicBezTo>
                  <a:pt x="40812" y="1"/>
                  <a:pt x="0" y="40789"/>
                  <a:pt x="0" y="91005"/>
                </a:cubicBezTo>
                <a:cubicBezTo>
                  <a:pt x="0" y="141517"/>
                  <a:pt x="40812" y="182306"/>
                  <a:pt x="91028" y="182306"/>
                </a:cubicBezTo>
                <a:cubicBezTo>
                  <a:pt x="141243" y="182306"/>
                  <a:pt x="182032" y="141517"/>
                  <a:pt x="182032" y="91005"/>
                </a:cubicBezTo>
                <a:cubicBezTo>
                  <a:pt x="182032" y="40789"/>
                  <a:pt x="141243" y="1"/>
                  <a:pt x="910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0"/>
          <p:cNvSpPr/>
          <p:nvPr/>
        </p:nvSpPr>
        <p:spPr>
          <a:xfrm>
            <a:off x="6753177" y="-1043245"/>
            <a:ext cx="1391846" cy="1402483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0"/>
          <p:cNvSpPr/>
          <p:nvPr/>
        </p:nvSpPr>
        <p:spPr>
          <a:xfrm>
            <a:off x="1014725" y="4264926"/>
            <a:ext cx="1560090" cy="1572144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0"/>
          <p:cNvSpPr/>
          <p:nvPr/>
        </p:nvSpPr>
        <p:spPr>
          <a:xfrm>
            <a:off x="-930925" y="-751201"/>
            <a:ext cx="2628083" cy="265851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0"/>
          <p:cNvSpPr/>
          <p:nvPr/>
        </p:nvSpPr>
        <p:spPr>
          <a:xfrm>
            <a:off x="759097" y="4766061"/>
            <a:ext cx="548689" cy="569893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0"/>
          <p:cNvSpPr/>
          <p:nvPr/>
        </p:nvSpPr>
        <p:spPr>
          <a:xfrm>
            <a:off x="8472438" y="2571757"/>
            <a:ext cx="1243003" cy="1226408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0"/>
          <p:cNvSpPr/>
          <p:nvPr/>
        </p:nvSpPr>
        <p:spPr>
          <a:xfrm>
            <a:off x="1307775" y="-438175"/>
            <a:ext cx="797257" cy="747693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7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/>
          <p:nvPr/>
        </p:nvSpPr>
        <p:spPr>
          <a:xfrm flipH="1">
            <a:off x="6015285" y="-809150"/>
            <a:ext cx="1072190" cy="108038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1"/>
          <p:cNvSpPr/>
          <p:nvPr/>
        </p:nvSpPr>
        <p:spPr>
          <a:xfrm flipH="1">
            <a:off x="8773823" y="2742675"/>
            <a:ext cx="978302" cy="985813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1"/>
          <p:cNvSpPr/>
          <p:nvPr/>
        </p:nvSpPr>
        <p:spPr>
          <a:xfrm flipH="1">
            <a:off x="2112101" y="-2148462"/>
            <a:ext cx="2687786" cy="27188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1"/>
          <p:cNvSpPr/>
          <p:nvPr/>
        </p:nvSpPr>
        <p:spPr>
          <a:xfrm flipH="1">
            <a:off x="4101471" y="65429"/>
            <a:ext cx="363788" cy="377837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1"/>
          <p:cNvSpPr/>
          <p:nvPr/>
        </p:nvSpPr>
        <p:spPr>
          <a:xfrm flipH="1">
            <a:off x="7087484" y="4394419"/>
            <a:ext cx="1390988" cy="981568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1"/>
          <p:cNvSpPr/>
          <p:nvPr/>
        </p:nvSpPr>
        <p:spPr>
          <a:xfrm>
            <a:off x="144525" y="4519950"/>
            <a:ext cx="363780" cy="366562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1"/>
          <p:cNvSpPr/>
          <p:nvPr/>
        </p:nvSpPr>
        <p:spPr>
          <a:xfrm flipH="1">
            <a:off x="-709365" y="3314050"/>
            <a:ext cx="1072190" cy="1080385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9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/>
          <p:nvPr/>
        </p:nvSpPr>
        <p:spPr>
          <a:xfrm>
            <a:off x="8497846" y="894825"/>
            <a:ext cx="978302" cy="985813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4"/>
          <p:cNvSpPr/>
          <p:nvPr/>
        </p:nvSpPr>
        <p:spPr>
          <a:xfrm>
            <a:off x="-1161329" y="-1187962"/>
            <a:ext cx="2687786" cy="2718835"/>
          </a:xfrm>
          <a:custGeom>
            <a:avLst/>
            <a:gdLst/>
            <a:ahLst/>
            <a:cxnLst/>
            <a:rect l="l" t="t" r="r" b="b"/>
            <a:pathLst>
              <a:path w="77036" h="77333" extrusionOk="0">
                <a:moveTo>
                  <a:pt x="38529" y="1"/>
                </a:moveTo>
                <a:cubicBezTo>
                  <a:pt x="17119" y="1"/>
                  <a:pt x="0" y="17416"/>
                  <a:pt x="0" y="38530"/>
                </a:cubicBezTo>
                <a:cubicBezTo>
                  <a:pt x="0" y="59917"/>
                  <a:pt x="17119" y="77333"/>
                  <a:pt x="38529" y="77333"/>
                </a:cubicBezTo>
                <a:cubicBezTo>
                  <a:pt x="59916" y="77333"/>
                  <a:pt x="77035" y="59917"/>
                  <a:pt x="77035" y="38530"/>
                </a:cubicBezTo>
                <a:cubicBezTo>
                  <a:pt x="77035" y="17416"/>
                  <a:pt x="59916" y="1"/>
                  <a:pt x="3852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4"/>
          <p:cNvSpPr/>
          <p:nvPr/>
        </p:nvSpPr>
        <p:spPr>
          <a:xfrm>
            <a:off x="1486312" y="4394419"/>
            <a:ext cx="1390987" cy="981568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4"/>
          <p:cNvSpPr/>
          <p:nvPr/>
        </p:nvSpPr>
        <p:spPr>
          <a:xfrm flipH="1">
            <a:off x="2710488" y="4663025"/>
            <a:ext cx="274295" cy="274295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4"/>
          <p:cNvSpPr/>
          <p:nvPr/>
        </p:nvSpPr>
        <p:spPr>
          <a:xfrm>
            <a:off x="3792098" y="539501"/>
            <a:ext cx="486938" cy="490720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4"/>
          <p:cNvSpPr/>
          <p:nvPr/>
        </p:nvSpPr>
        <p:spPr>
          <a:xfrm>
            <a:off x="-489154" y="3725212"/>
            <a:ext cx="978302" cy="985813"/>
          </a:xfrm>
          <a:custGeom>
            <a:avLst/>
            <a:gdLst/>
            <a:ahLst/>
            <a:cxnLst/>
            <a:rect l="l" t="t" r="r" b="b"/>
            <a:pathLst>
              <a:path w="37092" h="37092" extrusionOk="0">
                <a:moveTo>
                  <a:pt x="18558" y="1"/>
                </a:moveTo>
                <a:cubicBezTo>
                  <a:pt x="8286" y="1"/>
                  <a:pt x="1" y="8286"/>
                  <a:pt x="1" y="18558"/>
                </a:cubicBezTo>
                <a:cubicBezTo>
                  <a:pt x="1" y="28829"/>
                  <a:pt x="8286" y="37092"/>
                  <a:pt x="18558" y="37092"/>
                </a:cubicBezTo>
                <a:cubicBezTo>
                  <a:pt x="28829" y="37092"/>
                  <a:pt x="37092" y="28829"/>
                  <a:pt x="37092" y="18558"/>
                </a:cubicBezTo>
                <a:cubicBezTo>
                  <a:pt x="37092" y="8286"/>
                  <a:pt x="28829" y="1"/>
                  <a:pt x="1855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title"/>
          </p:nvPr>
        </p:nvSpPr>
        <p:spPr>
          <a:xfrm>
            <a:off x="713225" y="1830600"/>
            <a:ext cx="26877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26" name="Google Shape;226;p24"/>
          <p:cNvSpPr txBox="1">
            <a:spLocks noGrp="1"/>
          </p:cNvSpPr>
          <p:nvPr>
            <p:ph type="subTitle" idx="1"/>
          </p:nvPr>
        </p:nvSpPr>
        <p:spPr>
          <a:xfrm>
            <a:off x="4572000" y="523875"/>
            <a:ext cx="3858900" cy="8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24"/>
          <p:cNvSpPr txBox="1">
            <a:spLocks noGrp="1"/>
          </p:cNvSpPr>
          <p:nvPr>
            <p:ph type="subTitle" idx="2"/>
          </p:nvPr>
        </p:nvSpPr>
        <p:spPr>
          <a:xfrm>
            <a:off x="4571850" y="1419225"/>
            <a:ext cx="3858900" cy="10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4"/>
          <p:cNvSpPr txBox="1"/>
          <p:nvPr/>
        </p:nvSpPr>
        <p:spPr>
          <a:xfrm>
            <a:off x="4572000" y="3836825"/>
            <a:ext cx="3858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lang="en" sz="1200" b="1">
                <a:solidFill>
                  <a:schemeClr val="l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lang="en" sz="1200" b="1">
                <a:solidFill>
                  <a:schemeClr val="l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, and infographics &amp; images by </a:t>
            </a:r>
            <a:r>
              <a:rPr lang="en" sz="1200" b="1">
                <a:solidFill>
                  <a:schemeClr val="l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212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nton"/>
              <a:buNone/>
              <a:defRPr sz="44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59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5" r:id="rId4"/>
    <p:sldLayoutId id="2147483657" r:id="rId5"/>
    <p:sldLayoutId id="2147483658" r:id="rId6"/>
    <p:sldLayoutId id="2147483659" r:id="rId7"/>
    <p:sldLayoutId id="2147483660" r:id="rId8"/>
    <p:sldLayoutId id="2147483664" r:id="rId9"/>
    <p:sldLayoutId id="2147483665" r:id="rId10"/>
    <p:sldLayoutId id="2147483666" r:id="rId11"/>
    <p:sldLayoutId id="2147483667" r:id="rId12"/>
    <p:sldLayoutId id="214748367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efipp@mlsp.government.b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jpg"/><Relationship Id="rId4" Type="http://schemas.openxmlformats.org/officeDocument/2006/relationships/hyperlink" Target="https://www.mlsp.government.b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3671144" y="3278638"/>
            <a:ext cx="2960617" cy="1864794"/>
          </a:xfrm>
          <a:custGeom>
            <a:avLst/>
            <a:gdLst/>
            <a:ahLst/>
            <a:cxnLst/>
            <a:rect l="l" t="t" r="r" b="b"/>
            <a:pathLst>
              <a:path w="130137" h="81879" extrusionOk="0">
                <a:moveTo>
                  <a:pt x="0" y="1"/>
                </a:moveTo>
                <a:lnTo>
                  <a:pt x="0" y="81878"/>
                </a:lnTo>
                <a:lnTo>
                  <a:pt x="130136" y="81878"/>
                </a:lnTo>
                <a:lnTo>
                  <a:pt x="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7"/>
          <p:cNvSpPr/>
          <p:nvPr/>
        </p:nvSpPr>
        <p:spPr>
          <a:xfrm>
            <a:off x="3657675" y="1647434"/>
            <a:ext cx="5486117" cy="3496054"/>
          </a:xfrm>
          <a:custGeom>
            <a:avLst/>
            <a:gdLst/>
            <a:ahLst/>
            <a:cxnLst/>
            <a:rect l="l" t="t" r="r" b="b"/>
            <a:pathLst>
              <a:path w="241148" h="153504" extrusionOk="0">
                <a:moveTo>
                  <a:pt x="114905" y="1"/>
                </a:moveTo>
                <a:cubicBezTo>
                  <a:pt x="113636" y="1"/>
                  <a:pt x="112366" y="346"/>
                  <a:pt x="111257" y="1036"/>
                </a:cubicBezTo>
                <a:lnTo>
                  <a:pt x="2416" y="67879"/>
                </a:lnTo>
                <a:cubicBezTo>
                  <a:pt x="0" y="69407"/>
                  <a:pt x="0" y="72956"/>
                  <a:pt x="2416" y="74485"/>
                </a:cubicBezTo>
                <a:lnTo>
                  <a:pt x="130778" y="153503"/>
                </a:lnTo>
                <a:lnTo>
                  <a:pt x="180072" y="153503"/>
                </a:lnTo>
                <a:lnTo>
                  <a:pt x="241147" y="115990"/>
                </a:lnTo>
                <a:lnTo>
                  <a:pt x="241147" y="76506"/>
                </a:lnTo>
                <a:lnTo>
                  <a:pt x="118553" y="1036"/>
                </a:lnTo>
                <a:cubicBezTo>
                  <a:pt x="117444" y="346"/>
                  <a:pt x="116174" y="1"/>
                  <a:pt x="1149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7"/>
          <p:cNvSpPr/>
          <p:nvPr/>
        </p:nvSpPr>
        <p:spPr>
          <a:xfrm>
            <a:off x="7754502" y="4289016"/>
            <a:ext cx="1389502" cy="854381"/>
          </a:xfrm>
          <a:custGeom>
            <a:avLst/>
            <a:gdLst/>
            <a:ahLst/>
            <a:cxnLst/>
            <a:rect l="l" t="t" r="r" b="b"/>
            <a:pathLst>
              <a:path w="61077" h="37514" extrusionOk="0">
                <a:moveTo>
                  <a:pt x="61076" y="0"/>
                </a:moveTo>
                <a:lnTo>
                  <a:pt x="1" y="37513"/>
                </a:lnTo>
                <a:lnTo>
                  <a:pt x="61076" y="37513"/>
                </a:lnTo>
                <a:lnTo>
                  <a:pt x="610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7"/>
          <p:cNvSpPr txBox="1">
            <a:spLocks noGrp="1"/>
          </p:cNvSpPr>
          <p:nvPr>
            <p:ph type="ctrTitle"/>
          </p:nvPr>
        </p:nvSpPr>
        <p:spPr>
          <a:xfrm>
            <a:off x="337510" y="557767"/>
            <a:ext cx="4979152" cy="30942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u-RU" sz="4500" b="1" dirty="0"/>
              <a:t>Изграждане </a:t>
            </a:r>
            <a:r>
              <a:rPr lang="ru-RU" sz="4500" b="1" dirty="0" smtClean="0"/>
              <a:t/>
            </a:r>
            <a:br>
              <a:rPr lang="ru-RU" sz="4500" b="1" dirty="0" smtClean="0"/>
            </a:br>
            <a:r>
              <a:rPr lang="ru-RU" sz="4500" b="1" dirty="0" smtClean="0"/>
              <a:t>на </a:t>
            </a:r>
            <a:r>
              <a:rPr lang="ru-RU" sz="4500" b="1" dirty="0"/>
              <a:t>мрежа </a:t>
            </a:r>
            <a:r>
              <a:rPr lang="ru-RU" sz="4500" b="1" dirty="0" smtClean="0"/>
              <a:t/>
            </a:r>
            <a:br>
              <a:rPr lang="ru-RU" sz="4500" b="1" dirty="0" smtClean="0"/>
            </a:br>
            <a:r>
              <a:rPr lang="ru-RU" sz="4500" b="1" dirty="0" smtClean="0"/>
              <a:t>от </a:t>
            </a:r>
            <a:r>
              <a:rPr lang="ru-RU" sz="4500" b="1" dirty="0"/>
              <a:t>дигитални клубове</a:t>
            </a:r>
            <a:endParaRPr sz="4500" b="1" dirty="0"/>
          </a:p>
        </p:txBody>
      </p:sp>
      <p:sp>
        <p:nvSpPr>
          <p:cNvPr id="241" name="Google Shape;241;p27"/>
          <p:cNvSpPr txBox="1">
            <a:spLocks noGrp="1"/>
          </p:cNvSpPr>
          <p:nvPr>
            <p:ph type="subTitle" idx="1"/>
          </p:nvPr>
        </p:nvSpPr>
        <p:spPr>
          <a:xfrm>
            <a:off x="323558" y="3781529"/>
            <a:ext cx="3347374" cy="8104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Национален план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за възстановяване и устойчивост</a:t>
            </a:r>
            <a:endParaRPr dirty="0"/>
          </a:p>
        </p:txBody>
      </p:sp>
      <p:sp>
        <p:nvSpPr>
          <p:cNvPr id="242" name="Google Shape;242;p27"/>
          <p:cNvSpPr/>
          <p:nvPr/>
        </p:nvSpPr>
        <p:spPr>
          <a:xfrm>
            <a:off x="6743881" y="740491"/>
            <a:ext cx="1944465" cy="2454103"/>
          </a:xfrm>
          <a:custGeom>
            <a:avLst/>
            <a:gdLst/>
            <a:ahLst/>
            <a:cxnLst/>
            <a:rect l="l" t="t" r="r" b="b"/>
            <a:pathLst>
              <a:path w="78939" h="98707" extrusionOk="0">
                <a:moveTo>
                  <a:pt x="12320" y="0"/>
                </a:moveTo>
                <a:cubicBezTo>
                  <a:pt x="12229" y="0"/>
                  <a:pt x="12138" y="6"/>
                  <a:pt x="12051" y="17"/>
                </a:cubicBezTo>
                <a:lnTo>
                  <a:pt x="12002" y="17"/>
                </a:lnTo>
                <a:lnTo>
                  <a:pt x="10538" y="359"/>
                </a:lnTo>
                <a:lnTo>
                  <a:pt x="10489" y="359"/>
                </a:lnTo>
                <a:cubicBezTo>
                  <a:pt x="9806" y="505"/>
                  <a:pt x="9319" y="1042"/>
                  <a:pt x="9172" y="1676"/>
                </a:cubicBezTo>
                <a:lnTo>
                  <a:pt x="195" y="55977"/>
                </a:lnTo>
                <a:cubicBezTo>
                  <a:pt x="0" y="57294"/>
                  <a:pt x="586" y="58611"/>
                  <a:pt x="1708" y="59294"/>
                </a:cubicBezTo>
                <a:lnTo>
                  <a:pt x="65229" y="98422"/>
                </a:lnTo>
                <a:cubicBezTo>
                  <a:pt x="65557" y="98601"/>
                  <a:pt x="65939" y="98707"/>
                  <a:pt x="66320" y="98707"/>
                </a:cubicBezTo>
                <a:cubicBezTo>
                  <a:pt x="66563" y="98707"/>
                  <a:pt x="66806" y="98663"/>
                  <a:pt x="67034" y="98568"/>
                </a:cubicBezTo>
                <a:lnTo>
                  <a:pt x="68059" y="98324"/>
                </a:lnTo>
                <a:lnTo>
                  <a:pt x="68254" y="98324"/>
                </a:lnTo>
                <a:cubicBezTo>
                  <a:pt x="69035" y="98129"/>
                  <a:pt x="69620" y="97495"/>
                  <a:pt x="69767" y="96714"/>
                </a:cubicBezTo>
                <a:lnTo>
                  <a:pt x="78792" y="42219"/>
                </a:lnTo>
                <a:cubicBezTo>
                  <a:pt x="78939" y="41389"/>
                  <a:pt x="78548" y="40511"/>
                  <a:pt x="77817" y="40023"/>
                </a:cubicBezTo>
                <a:lnTo>
                  <a:pt x="13222" y="261"/>
                </a:lnTo>
                <a:cubicBezTo>
                  <a:pt x="12957" y="72"/>
                  <a:pt x="12633" y="0"/>
                  <a:pt x="123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7"/>
          <p:cNvSpPr/>
          <p:nvPr/>
        </p:nvSpPr>
        <p:spPr>
          <a:xfrm>
            <a:off x="6743881" y="747775"/>
            <a:ext cx="1908428" cy="2446942"/>
          </a:xfrm>
          <a:custGeom>
            <a:avLst/>
            <a:gdLst/>
            <a:ahLst/>
            <a:cxnLst/>
            <a:rect l="l" t="t" r="r" b="b"/>
            <a:pathLst>
              <a:path w="77476" h="98419" extrusionOk="0">
                <a:moveTo>
                  <a:pt x="10809" y="1"/>
                </a:moveTo>
                <a:cubicBezTo>
                  <a:pt x="10034" y="1"/>
                  <a:pt x="9313" y="540"/>
                  <a:pt x="9172" y="1383"/>
                </a:cubicBezTo>
                <a:lnTo>
                  <a:pt x="195" y="55684"/>
                </a:lnTo>
                <a:cubicBezTo>
                  <a:pt x="0" y="57001"/>
                  <a:pt x="586" y="58318"/>
                  <a:pt x="1708" y="59001"/>
                </a:cubicBezTo>
                <a:lnTo>
                  <a:pt x="65229" y="98080"/>
                </a:lnTo>
                <a:cubicBezTo>
                  <a:pt x="65571" y="98313"/>
                  <a:pt x="65947" y="98419"/>
                  <a:pt x="66316" y="98419"/>
                </a:cubicBezTo>
                <a:cubicBezTo>
                  <a:pt x="67264" y="98419"/>
                  <a:pt x="68162" y="97719"/>
                  <a:pt x="68303" y="96665"/>
                </a:cubicBezTo>
                <a:lnTo>
                  <a:pt x="77329" y="42169"/>
                </a:lnTo>
                <a:cubicBezTo>
                  <a:pt x="77475" y="41340"/>
                  <a:pt x="77085" y="40462"/>
                  <a:pt x="76353" y="40023"/>
                </a:cubicBezTo>
                <a:lnTo>
                  <a:pt x="11709" y="261"/>
                </a:lnTo>
                <a:cubicBezTo>
                  <a:pt x="11422" y="83"/>
                  <a:pt x="11111" y="1"/>
                  <a:pt x="1080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7"/>
          <p:cNvSpPr/>
          <p:nvPr/>
        </p:nvSpPr>
        <p:spPr>
          <a:xfrm>
            <a:off x="6781127" y="803044"/>
            <a:ext cx="1832707" cy="2343415"/>
          </a:xfrm>
          <a:custGeom>
            <a:avLst/>
            <a:gdLst/>
            <a:ahLst/>
            <a:cxnLst/>
            <a:rect l="l" t="t" r="r" b="b"/>
            <a:pathLst>
              <a:path w="74402" h="94255" extrusionOk="0">
                <a:moveTo>
                  <a:pt x="9860" y="1"/>
                </a:moveTo>
                <a:cubicBezTo>
                  <a:pt x="9368" y="1"/>
                  <a:pt x="8901" y="359"/>
                  <a:pt x="8831" y="916"/>
                </a:cubicBezTo>
                <a:lnTo>
                  <a:pt x="147" y="53363"/>
                </a:lnTo>
                <a:cubicBezTo>
                  <a:pt x="0" y="54144"/>
                  <a:pt x="391" y="54924"/>
                  <a:pt x="1074" y="55363"/>
                </a:cubicBezTo>
                <a:lnTo>
                  <a:pt x="64010" y="94101"/>
                </a:lnTo>
                <a:cubicBezTo>
                  <a:pt x="64182" y="94206"/>
                  <a:pt x="64368" y="94255"/>
                  <a:pt x="64550" y="94255"/>
                </a:cubicBezTo>
                <a:cubicBezTo>
                  <a:pt x="65043" y="94255"/>
                  <a:pt x="65513" y="93903"/>
                  <a:pt x="65620" y="93369"/>
                </a:cubicBezTo>
                <a:lnTo>
                  <a:pt x="74255" y="40971"/>
                </a:lnTo>
                <a:cubicBezTo>
                  <a:pt x="74402" y="40142"/>
                  <a:pt x="74012" y="39312"/>
                  <a:pt x="73280" y="38873"/>
                </a:cubicBezTo>
                <a:lnTo>
                  <a:pt x="10441" y="184"/>
                </a:lnTo>
                <a:cubicBezTo>
                  <a:pt x="10259" y="59"/>
                  <a:pt x="10058" y="1"/>
                  <a:pt x="9860" y="1"/>
                </a:cubicBezTo>
                <a:close/>
              </a:path>
            </a:pathLst>
          </a:custGeom>
          <a:solidFill>
            <a:srgbClr val="F495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7"/>
          <p:cNvSpPr/>
          <p:nvPr/>
        </p:nvSpPr>
        <p:spPr>
          <a:xfrm>
            <a:off x="5525248" y="2344446"/>
            <a:ext cx="2857813" cy="1785699"/>
          </a:xfrm>
          <a:custGeom>
            <a:avLst/>
            <a:gdLst/>
            <a:ahLst/>
            <a:cxnLst/>
            <a:rect l="l" t="t" r="r" b="b"/>
            <a:pathLst>
              <a:path w="116018" h="71823" extrusionOk="0">
                <a:moveTo>
                  <a:pt x="49306" y="1"/>
                </a:moveTo>
                <a:cubicBezTo>
                  <a:pt x="48764" y="1"/>
                  <a:pt x="48227" y="147"/>
                  <a:pt x="47763" y="440"/>
                </a:cubicBezTo>
                <a:lnTo>
                  <a:pt x="1025" y="29078"/>
                </a:lnTo>
                <a:cubicBezTo>
                  <a:pt x="0" y="29761"/>
                  <a:pt x="0" y="31273"/>
                  <a:pt x="1025" y="31956"/>
                </a:cubicBezTo>
                <a:lnTo>
                  <a:pt x="65132" y="71377"/>
                </a:lnTo>
                <a:cubicBezTo>
                  <a:pt x="65606" y="71676"/>
                  <a:pt x="66155" y="71822"/>
                  <a:pt x="66710" y="71822"/>
                </a:cubicBezTo>
                <a:cubicBezTo>
                  <a:pt x="67241" y="71822"/>
                  <a:pt x="67777" y="71688"/>
                  <a:pt x="68254" y="71426"/>
                </a:cubicBezTo>
                <a:lnTo>
                  <a:pt x="114993" y="42690"/>
                </a:lnTo>
                <a:cubicBezTo>
                  <a:pt x="116018" y="42056"/>
                  <a:pt x="116018" y="40543"/>
                  <a:pt x="114993" y="39909"/>
                </a:cubicBezTo>
                <a:lnTo>
                  <a:pt x="50886" y="440"/>
                </a:lnTo>
                <a:cubicBezTo>
                  <a:pt x="50398" y="147"/>
                  <a:pt x="49849" y="1"/>
                  <a:pt x="4930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7"/>
          <p:cNvSpPr/>
          <p:nvPr/>
        </p:nvSpPr>
        <p:spPr>
          <a:xfrm>
            <a:off x="5530051" y="2198878"/>
            <a:ext cx="2848207" cy="1834082"/>
          </a:xfrm>
          <a:custGeom>
            <a:avLst/>
            <a:gdLst/>
            <a:ahLst/>
            <a:cxnLst/>
            <a:rect l="l" t="t" r="r" b="b"/>
            <a:pathLst>
              <a:path w="115628" h="73769" extrusionOk="0">
                <a:moveTo>
                  <a:pt x="49111" y="1"/>
                </a:moveTo>
                <a:cubicBezTo>
                  <a:pt x="48569" y="1"/>
                  <a:pt x="48032" y="147"/>
                  <a:pt x="47568" y="440"/>
                </a:cubicBezTo>
                <a:lnTo>
                  <a:pt x="830" y="29127"/>
                </a:lnTo>
                <a:cubicBezTo>
                  <a:pt x="342" y="29420"/>
                  <a:pt x="0" y="30005"/>
                  <a:pt x="49" y="30640"/>
                </a:cubicBezTo>
                <a:lnTo>
                  <a:pt x="49" y="32250"/>
                </a:lnTo>
                <a:lnTo>
                  <a:pt x="49" y="32250"/>
                </a:lnTo>
                <a:cubicBezTo>
                  <a:pt x="0" y="32884"/>
                  <a:pt x="293" y="33518"/>
                  <a:pt x="830" y="33860"/>
                </a:cubicBezTo>
                <a:lnTo>
                  <a:pt x="64937" y="73329"/>
                </a:lnTo>
                <a:cubicBezTo>
                  <a:pt x="65400" y="73622"/>
                  <a:pt x="65937" y="73768"/>
                  <a:pt x="66480" y="73768"/>
                </a:cubicBezTo>
                <a:cubicBezTo>
                  <a:pt x="67023" y="73768"/>
                  <a:pt x="67571" y="73622"/>
                  <a:pt x="68059" y="73329"/>
                </a:cubicBezTo>
                <a:lnTo>
                  <a:pt x="114798" y="44642"/>
                </a:lnTo>
                <a:cubicBezTo>
                  <a:pt x="115335" y="44300"/>
                  <a:pt x="115627" y="43764"/>
                  <a:pt x="115579" y="43129"/>
                </a:cubicBezTo>
                <a:lnTo>
                  <a:pt x="115579" y="43129"/>
                </a:lnTo>
                <a:lnTo>
                  <a:pt x="115579" y="41324"/>
                </a:lnTo>
                <a:cubicBezTo>
                  <a:pt x="115579" y="40739"/>
                  <a:pt x="115286" y="40202"/>
                  <a:pt x="114798" y="39909"/>
                </a:cubicBezTo>
                <a:lnTo>
                  <a:pt x="50691" y="440"/>
                </a:lnTo>
                <a:cubicBezTo>
                  <a:pt x="50203" y="147"/>
                  <a:pt x="49654" y="1"/>
                  <a:pt x="491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"/>
          <p:cNvSpPr/>
          <p:nvPr/>
        </p:nvSpPr>
        <p:spPr>
          <a:xfrm>
            <a:off x="5525248" y="2199201"/>
            <a:ext cx="2857813" cy="1786445"/>
          </a:xfrm>
          <a:custGeom>
            <a:avLst/>
            <a:gdLst/>
            <a:ahLst/>
            <a:cxnLst/>
            <a:rect l="l" t="t" r="r" b="b"/>
            <a:pathLst>
              <a:path w="116018" h="71853" extrusionOk="0">
                <a:moveTo>
                  <a:pt x="49306" y="0"/>
                </a:moveTo>
                <a:cubicBezTo>
                  <a:pt x="48764" y="0"/>
                  <a:pt x="48227" y="159"/>
                  <a:pt x="47763" y="476"/>
                </a:cubicBezTo>
                <a:lnTo>
                  <a:pt x="1025" y="29114"/>
                </a:lnTo>
                <a:cubicBezTo>
                  <a:pt x="0" y="29748"/>
                  <a:pt x="0" y="31310"/>
                  <a:pt x="1025" y="31944"/>
                </a:cubicBezTo>
                <a:lnTo>
                  <a:pt x="65132" y="71413"/>
                </a:lnTo>
                <a:cubicBezTo>
                  <a:pt x="65595" y="71706"/>
                  <a:pt x="66132" y="71852"/>
                  <a:pt x="66675" y="71852"/>
                </a:cubicBezTo>
                <a:cubicBezTo>
                  <a:pt x="67218" y="71852"/>
                  <a:pt x="67766" y="71706"/>
                  <a:pt x="68254" y="71413"/>
                </a:cubicBezTo>
                <a:lnTo>
                  <a:pt x="114993" y="42726"/>
                </a:lnTo>
                <a:cubicBezTo>
                  <a:pt x="116018" y="42092"/>
                  <a:pt x="116018" y="40579"/>
                  <a:pt x="114993" y="39945"/>
                </a:cubicBezTo>
                <a:lnTo>
                  <a:pt x="50886" y="476"/>
                </a:lnTo>
                <a:cubicBezTo>
                  <a:pt x="50398" y="159"/>
                  <a:pt x="49849" y="0"/>
                  <a:pt x="49306" y="0"/>
                </a:cubicBezTo>
                <a:close/>
              </a:path>
            </a:pathLst>
          </a:cu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"/>
          <p:cNvSpPr/>
          <p:nvPr/>
        </p:nvSpPr>
        <p:spPr>
          <a:xfrm>
            <a:off x="6132163" y="2332313"/>
            <a:ext cx="2017771" cy="1282159"/>
          </a:xfrm>
          <a:custGeom>
            <a:avLst/>
            <a:gdLst/>
            <a:ahLst/>
            <a:cxnLst/>
            <a:rect l="l" t="t" r="r" b="b"/>
            <a:pathLst>
              <a:path w="81915" h="51570" extrusionOk="0">
                <a:moveTo>
                  <a:pt x="81866" y="35079"/>
                </a:moveTo>
                <a:cubicBezTo>
                  <a:pt x="81817" y="35518"/>
                  <a:pt x="81524" y="35908"/>
                  <a:pt x="81183" y="36152"/>
                </a:cubicBezTo>
                <a:lnTo>
                  <a:pt x="57375" y="51033"/>
                </a:lnTo>
                <a:cubicBezTo>
                  <a:pt x="56496" y="51569"/>
                  <a:pt x="55423" y="51569"/>
                  <a:pt x="54545" y="51033"/>
                </a:cubicBezTo>
                <a:lnTo>
                  <a:pt x="781" y="17906"/>
                </a:lnTo>
                <a:cubicBezTo>
                  <a:pt x="390" y="17662"/>
                  <a:pt x="146" y="17271"/>
                  <a:pt x="98" y="16832"/>
                </a:cubicBezTo>
                <a:lnTo>
                  <a:pt x="98" y="16832"/>
                </a:lnTo>
                <a:cubicBezTo>
                  <a:pt x="0" y="16247"/>
                  <a:pt x="293" y="15710"/>
                  <a:pt x="781" y="15418"/>
                </a:cubicBezTo>
                <a:lnTo>
                  <a:pt x="24540" y="537"/>
                </a:lnTo>
                <a:cubicBezTo>
                  <a:pt x="25419" y="1"/>
                  <a:pt x="26492" y="1"/>
                  <a:pt x="27370" y="537"/>
                </a:cubicBezTo>
                <a:lnTo>
                  <a:pt x="81183" y="33664"/>
                </a:lnTo>
                <a:cubicBezTo>
                  <a:pt x="81671" y="33957"/>
                  <a:pt x="81915" y="34494"/>
                  <a:pt x="81866" y="350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"/>
          <p:cNvSpPr/>
          <p:nvPr/>
        </p:nvSpPr>
        <p:spPr>
          <a:xfrm>
            <a:off x="6134552" y="2344147"/>
            <a:ext cx="2014175" cy="1266993"/>
          </a:xfrm>
          <a:custGeom>
            <a:avLst/>
            <a:gdLst/>
            <a:ahLst/>
            <a:cxnLst/>
            <a:rect l="l" t="t" r="r" b="b"/>
            <a:pathLst>
              <a:path w="81769" h="50960" extrusionOk="0">
                <a:moveTo>
                  <a:pt x="25858" y="0"/>
                </a:moveTo>
                <a:cubicBezTo>
                  <a:pt x="25370" y="0"/>
                  <a:pt x="24882" y="134"/>
                  <a:pt x="24443" y="403"/>
                </a:cubicBezTo>
                <a:lnTo>
                  <a:pt x="684" y="15283"/>
                </a:lnTo>
                <a:cubicBezTo>
                  <a:pt x="293" y="15478"/>
                  <a:pt x="49" y="15917"/>
                  <a:pt x="1" y="16356"/>
                </a:cubicBezTo>
                <a:cubicBezTo>
                  <a:pt x="49" y="16795"/>
                  <a:pt x="293" y="17186"/>
                  <a:pt x="684" y="17430"/>
                </a:cubicBezTo>
                <a:lnTo>
                  <a:pt x="54448" y="50557"/>
                </a:lnTo>
                <a:cubicBezTo>
                  <a:pt x="54887" y="50825"/>
                  <a:pt x="55375" y="50959"/>
                  <a:pt x="55863" y="50959"/>
                </a:cubicBezTo>
                <a:cubicBezTo>
                  <a:pt x="56351" y="50959"/>
                  <a:pt x="56838" y="50825"/>
                  <a:pt x="57278" y="50557"/>
                </a:cubicBezTo>
                <a:lnTo>
                  <a:pt x="81086" y="35676"/>
                </a:lnTo>
                <a:cubicBezTo>
                  <a:pt x="81427" y="35432"/>
                  <a:pt x="81720" y="35042"/>
                  <a:pt x="81769" y="34603"/>
                </a:cubicBezTo>
                <a:cubicBezTo>
                  <a:pt x="81671" y="34164"/>
                  <a:pt x="81427" y="33774"/>
                  <a:pt x="81086" y="33530"/>
                </a:cubicBezTo>
                <a:lnTo>
                  <a:pt x="27273" y="403"/>
                </a:lnTo>
                <a:cubicBezTo>
                  <a:pt x="26834" y="134"/>
                  <a:pt x="26346" y="0"/>
                  <a:pt x="25858" y="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7"/>
          <p:cNvSpPr/>
          <p:nvPr/>
        </p:nvSpPr>
        <p:spPr>
          <a:xfrm>
            <a:off x="6094892" y="3024922"/>
            <a:ext cx="968648" cy="613781"/>
          </a:xfrm>
          <a:custGeom>
            <a:avLst/>
            <a:gdLst/>
            <a:ahLst/>
            <a:cxnLst/>
            <a:rect l="l" t="t" r="r" b="b"/>
            <a:pathLst>
              <a:path w="39324" h="24687" extrusionOk="0">
                <a:moveTo>
                  <a:pt x="22785" y="24443"/>
                </a:moveTo>
                <a:lnTo>
                  <a:pt x="342" y="10636"/>
                </a:lnTo>
                <a:cubicBezTo>
                  <a:pt x="1" y="10392"/>
                  <a:pt x="1" y="9904"/>
                  <a:pt x="342" y="9660"/>
                </a:cubicBezTo>
                <a:lnTo>
                  <a:pt x="15466" y="196"/>
                </a:lnTo>
                <a:cubicBezTo>
                  <a:pt x="15808" y="0"/>
                  <a:pt x="16247" y="0"/>
                  <a:pt x="16589" y="196"/>
                </a:cubicBezTo>
                <a:lnTo>
                  <a:pt x="38982" y="14003"/>
                </a:lnTo>
                <a:cubicBezTo>
                  <a:pt x="39324" y="14246"/>
                  <a:pt x="39324" y="14734"/>
                  <a:pt x="38982" y="14978"/>
                </a:cubicBezTo>
                <a:lnTo>
                  <a:pt x="23858" y="24443"/>
                </a:lnTo>
                <a:cubicBezTo>
                  <a:pt x="23516" y="24687"/>
                  <a:pt x="23126" y="24687"/>
                  <a:pt x="22785" y="24443"/>
                </a:cubicBezTo>
                <a:close/>
              </a:path>
            </a:pathLst>
          </a:custGeom>
          <a:solidFill>
            <a:srgbClr val="D9D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7"/>
          <p:cNvSpPr/>
          <p:nvPr/>
        </p:nvSpPr>
        <p:spPr>
          <a:xfrm>
            <a:off x="6097307" y="3032505"/>
            <a:ext cx="965027" cy="604706"/>
          </a:xfrm>
          <a:custGeom>
            <a:avLst/>
            <a:gdLst/>
            <a:ahLst/>
            <a:cxnLst/>
            <a:rect l="l" t="t" r="r" b="b"/>
            <a:pathLst>
              <a:path w="39177" h="24322" extrusionOk="0">
                <a:moveTo>
                  <a:pt x="15929" y="0"/>
                </a:moveTo>
                <a:cubicBezTo>
                  <a:pt x="15734" y="0"/>
                  <a:pt x="15539" y="61"/>
                  <a:pt x="15368" y="183"/>
                </a:cubicBezTo>
                <a:lnTo>
                  <a:pt x="244" y="9648"/>
                </a:lnTo>
                <a:cubicBezTo>
                  <a:pt x="147" y="9697"/>
                  <a:pt x="49" y="9843"/>
                  <a:pt x="0" y="9990"/>
                </a:cubicBezTo>
                <a:cubicBezTo>
                  <a:pt x="49" y="10136"/>
                  <a:pt x="147" y="10282"/>
                  <a:pt x="244" y="10331"/>
                </a:cubicBezTo>
                <a:lnTo>
                  <a:pt x="22687" y="24138"/>
                </a:lnTo>
                <a:cubicBezTo>
                  <a:pt x="22857" y="24260"/>
                  <a:pt x="23040" y="24321"/>
                  <a:pt x="23223" y="24321"/>
                </a:cubicBezTo>
                <a:cubicBezTo>
                  <a:pt x="23406" y="24321"/>
                  <a:pt x="23589" y="24260"/>
                  <a:pt x="23760" y="24138"/>
                </a:cubicBezTo>
                <a:lnTo>
                  <a:pt x="38884" y="14673"/>
                </a:lnTo>
                <a:cubicBezTo>
                  <a:pt x="39030" y="14576"/>
                  <a:pt x="39128" y="14478"/>
                  <a:pt x="39177" y="14332"/>
                </a:cubicBezTo>
                <a:lnTo>
                  <a:pt x="39177" y="14283"/>
                </a:lnTo>
                <a:cubicBezTo>
                  <a:pt x="39128" y="14137"/>
                  <a:pt x="39030" y="14039"/>
                  <a:pt x="38884" y="13990"/>
                </a:cubicBezTo>
                <a:lnTo>
                  <a:pt x="16491" y="183"/>
                </a:lnTo>
                <a:cubicBezTo>
                  <a:pt x="16320" y="61"/>
                  <a:pt x="16125" y="0"/>
                  <a:pt x="159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7"/>
          <p:cNvSpPr/>
          <p:nvPr/>
        </p:nvSpPr>
        <p:spPr>
          <a:xfrm>
            <a:off x="7106803" y="2720460"/>
            <a:ext cx="165875" cy="114044"/>
          </a:xfrm>
          <a:custGeom>
            <a:avLst/>
            <a:gdLst/>
            <a:ahLst/>
            <a:cxnLst/>
            <a:rect l="l" t="t" r="r" b="b"/>
            <a:pathLst>
              <a:path w="6734" h="4587" extrusionOk="0">
                <a:moveTo>
                  <a:pt x="6636" y="1903"/>
                </a:moveTo>
                <a:lnTo>
                  <a:pt x="3611" y="49"/>
                </a:lnTo>
                <a:cubicBezTo>
                  <a:pt x="3514" y="1"/>
                  <a:pt x="3367" y="1"/>
                  <a:pt x="3270" y="49"/>
                </a:cubicBezTo>
                <a:lnTo>
                  <a:pt x="99" y="2001"/>
                </a:lnTo>
                <a:cubicBezTo>
                  <a:pt x="50" y="2050"/>
                  <a:pt x="1" y="2099"/>
                  <a:pt x="1" y="2196"/>
                </a:cubicBezTo>
                <a:lnTo>
                  <a:pt x="1" y="2196"/>
                </a:lnTo>
                <a:lnTo>
                  <a:pt x="1" y="2538"/>
                </a:lnTo>
                <a:lnTo>
                  <a:pt x="1" y="2538"/>
                </a:lnTo>
                <a:cubicBezTo>
                  <a:pt x="1" y="2586"/>
                  <a:pt x="50" y="2684"/>
                  <a:pt x="99" y="2684"/>
                </a:cubicBezTo>
                <a:lnTo>
                  <a:pt x="3172" y="4538"/>
                </a:lnTo>
                <a:cubicBezTo>
                  <a:pt x="3270" y="4587"/>
                  <a:pt x="3367" y="4587"/>
                  <a:pt x="3465" y="4538"/>
                </a:cubicBezTo>
                <a:lnTo>
                  <a:pt x="6636" y="2538"/>
                </a:lnTo>
                <a:cubicBezTo>
                  <a:pt x="6685" y="2538"/>
                  <a:pt x="6734" y="2440"/>
                  <a:pt x="6734" y="2391"/>
                </a:cubicBezTo>
                <a:lnTo>
                  <a:pt x="6734" y="2391"/>
                </a:lnTo>
                <a:lnTo>
                  <a:pt x="6734" y="2001"/>
                </a:lnTo>
                <a:lnTo>
                  <a:pt x="6734" y="2001"/>
                </a:lnTo>
                <a:cubicBezTo>
                  <a:pt x="6734" y="1952"/>
                  <a:pt x="6685" y="1903"/>
                  <a:pt x="6636" y="1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7"/>
          <p:cNvSpPr/>
          <p:nvPr/>
        </p:nvSpPr>
        <p:spPr>
          <a:xfrm>
            <a:off x="7205361" y="2779906"/>
            <a:ext cx="164668" cy="116456"/>
          </a:xfrm>
          <a:custGeom>
            <a:avLst/>
            <a:gdLst/>
            <a:ahLst/>
            <a:cxnLst/>
            <a:rect l="l" t="t" r="r" b="b"/>
            <a:pathLst>
              <a:path w="6685" h="4684" extrusionOk="0">
                <a:moveTo>
                  <a:pt x="6636" y="1952"/>
                </a:moveTo>
                <a:lnTo>
                  <a:pt x="3562" y="98"/>
                </a:lnTo>
                <a:cubicBezTo>
                  <a:pt x="3465" y="0"/>
                  <a:pt x="3318" y="0"/>
                  <a:pt x="3221" y="98"/>
                </a:cubicBezTo>
                <a:lnTo>
                  <a:pt x="49" y="2049"/>
                </a:lnTo>
                <a:cubicBezTo>
                  <a:pt x="1" y="2098"/>
                  <a:pt x="1" y="2147"/>
                  <a:pt x="1" y="2245"/>
                </a:cubicBezTo>
                <a:lnTo>
                  <a:pt x="1" y="2245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35"/>
                  <a:pt x="1" y="2732"/>
                  <a:pt x="49" y="2732"/>
                </a:cubicBezTo>
                <a:lnTo>
                  <a:pt x="3123" y="4586"/>
                </a:lnTo>
                <a:cubicBezTo>
                  <a:pt x="3221" y="4684"/>
                  <a:pt x="3367" y="4684"/>
                  <a:pt x="3465" y="4586"/>
                </a:cubicBezTo>
                <a:lnTo>
                  <a:pt x="6636" y="2635"/>
                </a:lnTo>
                <a:cubicBezTo>
                  <a:pt x="6685" y="2586"/>
                  <a:pt x="6685" y="2537"/>
                  <a:pt x="6685" y="2488"/>
                </a:cubicBezTo>
                <a:lnTo>
                  <a:pt x="6685" y="2488"/>
                </a:lnTo>
                <a:lnTo>
                  <a:pt x="6685" y="2098"/>
                </a:lnTo>
                <a:lnTo>
                  <a:pt x="6685" y="2098"/>
                </a:lnTo>
                <a:cubicBezTo>
                  <a:pt x="6685" y="2001"/>
                  <a:pt x="6636" y="1952"/>
                  <a:pt x="6636" y="19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7"/>
          <p:cNvSpPr/>
          <p:nvPr/>
        </p:nvSpPr>
        <p:spPr>
          <a:xfrm>
            <a:off x="7302712" y="2840544"/>
            <a:ext cx="164668" cy="116481"/>
          </a:xfrm>
          <a:custGeom>
            <a:avLst/>
            <a:gdLst/>
            <a:ahLst/>
            <a:cxnLst/>
            <a:rect l="l" t="t" r="r" b="b"/>
            <a:pathLst>
              <a:path w="6685" h="4685" extrusionOk="0">
                <a:moveTo>
                  <a:pt x="6636" y="1952"/>
                </a:moveTo>
                <a:lnTo>
                  <a:pt x="3562" y="98"/>
                </a:lnTo>
                <a:cubicBezTo>
                  <a:pt x="3464" y="1"/>
                  <a:pt x="3367" y="1"/>
                  <a:pt x="3269" y="98"/>
                </a:cubicBezTo>
                <a:lnTo>
                  <a:pt x="98" y="2050"/>
                </a:lnTo>
                <a:cubicBezTo>
                  <a:pt x="0" y="2099"/>
                  <a:pt x="0" y="2147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35"/>
                  <a:pt x="49" y="2733"/>
                  <a:pt x="98" y="2733"/>
                </a:cubicBezTo>
                <a:lnTo>
                  <a:pt x="3123" y="4587"/>
                </a:lnTo>
                <a:cubicBezTo>
                  <a:pt x="3220" y="4684"/>
                  <a:pt x="3318" y="4684"/>
                  <a:pt x="3416" y="4587"/>
                </a:cubicBezTo>
                <a:lnTo>
                  <a:pt x="6587" y="2635"/>
                </a:lnTo>
                <a:cubicBezTo>
                  <a:pt x="6636" y="2586"/>
                  <a:pt x="6684" y="2538"/>
                  <a:pt x="6684" y="2489"/>
                </a:cubicBezTo>
                <a:lnTo>
                  <a:pt x="6684" y="2489"/>
                </a:lnTo>
                <a:lnTo>
                  <a:pt x="6684" y="2099"/>
                </a:lnTo>
                <a:lnTo>
                  <a:pt x="6684" y="2099"/>
                </a:lnTo>
                <a:cubicBezTo>
                  <a:pt x="6684" y="2050"/>
                  <a:pt x="6684" y="1952"/>
                  <a:pt x="6636" y="19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7"/>
          <p:cNvSpPr/>
          <p:nvPr/>
        </p:nvSpPr>
        <p:spPr>
          <a:xfrm>
            <a:off x="7400063" y="2901208"/>
            <a:ext cx="165851" cy="116456"/>
          </a:xfrm>
          <a:custGeom>
            <a:avLst/>
            <a:gdLst/>
            <a:ahLst/>
            <a:cxnLst/>
            <a:rect l="l" t="t" r="r" b="b"/>
            <a:pathLst>
              <a:path w="6733" h="4684" extrusionOk="0">
                <a:moveTo>
                  <a:pt x="6635" y="1952"/>
                </a:moveTo>
                <a:lnTo>
                  <a:pt x="3562" y="98"/>
                </a:lnTo>
                <a:cubicBezTo>
                  <a:pt x="3464" y="0"/>
                  <a:pt x="3367" y="0"/>
                  <a:pt x="3269" y="98"/>
                </a:cubicBezTo>
                <a:lnTo>
                  <a:pt x="98" y="2049"/>
                </a:lnTo>
                <a:cubicBezTo>
                  <a:pt x="49" y="2098"/>
                  <a:pt x="0" y="2147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35"/>
                  <a:pt x="49" y="2732"/>
                  <a:pt x="98" y="2732"/>
                </a:cubicBezTo>
                <a:lnTo>
                  <a:pt x="3123" y="4586"/>
                </a:lnTo>
                <a:cubicBezTo>
                  <a:pt x="3220" y="4684"/>
                  <a:pt x="3367" y="4684"/>
                  <a:pt x="3464" y="4586"/>
                </a:cubicBezTo>
                <a:lnTo>
                  <a:pt x="6635" y="2635"/>
                </a:lnTo>
                <a:cubicBezTo>
                  <a:pt x="6684" y="2586"/>
                  <a:pt x="6733" y="2537"/>
                  <a:pt x="6733" y="2488"/>
                </a:cubicBezTo>
                <a:lnTo>
                  <a:pt x="6733" y="2488"/>
                </a:lnTo>
                <a:lnTo>
                  <a:pt x="6733" y="2098"/>
                </a:lnTo>
                <a:lnTo>
                  <a:pt x="6733" y="2098"/>
                </a:lnTo>
                <a:cubicBezTo>
                  <a:pt x="6733" y="2000"/>
                  <a:pt x="6684" y="1952"/>
                  <a:pt x="6635" y="19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7"/>
          <p:cNvSpPr/>
          <p:nvPr/>
        </p:nvSpPr>
        <p:spPr>
          <a:xfrm>
            <a:off x="7788234" y="3143788"/>
            <a:ext cx="211544" cy="144377"/>
          </a:xfrm>
          <a:custGeom>
            <a:avLst/>
            <a:gdLst/>
            <a:ahLst/>
            <a:cxnLst/>
            <a:rect l="l" t="t" r="r" b="b"/>
            <a:pathLst>
              <a:path w="8588" h="5807" extrusionOk="0">
                <a:moveTo>
                  <a:pt x="8587" y="3221"/>
                </a:moveTo>
                <a:lnTo>
                  <a:pt x="8587" y="3221"/>
                </a:lnTo>
                <a:cubicBezTo>
                  <a:pt x="8587" y="3172"/>
                  <a:pt x="8539" y="3074"/>
                  <a:pt x="8490" y="3074"/>
                </a:cubicBezTo>
                <a:lnTo>
                  <a:pt x="7075" y="2196"/>
                </a:lnTo>
                <a:lnTo>
                  <a:pt x="7075" y="2196"/>
                </a:lnTo>
                <a:lnTo>
                  <a:pt x="3611" y="49"/>
                </a:lnTo>
                <a:cubicBezTo>
                  <a:pt x="3513" y="1"/>
                  <a:pt x="3367" y="1"/>
                  <a:pt x="3269" y="49"/>
                </a:cubicBezTo>
                <a:lnTo>
                  <a:pt x="98" y="2050"/>
                </a:lnTo>
                <a:cubicBezTo>
                  <a:pt x="49" y="2098"/>
                  <a:pt x="1" y="2147"/>
                  <a:pt x="49" y="2196"/>
                </a:cubicBezTo>
                <a:lnTo>
                  <a:pt x="49" y="2196"/>
                </a:lnTo>
                <a:lnTo>
                  <a:pt x="49" y="2586"/>
                </a:lnTo>
                <a:lnTo>
                  <a:pt x="49" y="2586"/>
                </a:lnTo>
                <a:cubicBezTo>
                  <a:pt x="49" y="2635"/>
                  <a:pt x="49" y="2733"/>
                  <a:pt x="98" y="2733"/>
                </a:cubicBezTo>
                <a:lnTo>
                  <a:pt x="1952" y="3904"/>
                </a:lnTo>
                <a:lnTo>
                  <a:pt x="4977" y="5758"/>
                </a:lnTo>
                <a:cubicBezTo>
                  <a:pt x="5075" y="5806"/>
                  <a:pt x="5221" y="5806"/>
                  <a:pt x="5319" y="5758"/>
                </a:cubicBezTo>
                <a:lnTo>
                  <a:pt x="8490" y="3757"/>
                </a:lnTo>
                <a:cubicBezTo>
                  <a:pt x="8539" y="3708"/>
                  <a:pt x="8587" y="3660"/>
                  <a:pt x="8587" y="3611"/>
                </a:cubicBezTo>
                <a:lnTo>
                  <a:pt x="8587" y="36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7"/>
          <p:cNvSpPr/>
          <p:nvPr/>
        </p:nvSpPr>
        <p:spPr>
          <a:xfrm>
            <a:off x="7046723" y="2812649"/>
            <a:ext cx="165875" cy="116481"/>
          </a:xfrm>
          <a:custGeom>
            <a:avLst/>
            <a:gdLst/>
            <a:ahLst/>
            <a:cxnLst/>
            <a:rect l="l" t="t" r="r" b="b"/>
            <a:pathLst>
              <a:path w="6734" h="4685" extrusionOk="0">
                <a:moveTo>
                  <a:pt x="6636" y="1952"/>
                </a:moveTo>
                <a:lnTo>
                  <a:pt x="3611" y="98"/>
                </a:lnTo>
                <a:cubicBezTo>
                  <a:pt x="3513" y="1"/>
                  <a:pt x="3367" y="1"/>
                  <a:pt x="3269" y="98"/>
                </a:cubicBezTo>
                <a:lnTo>
                  <a:pt x="98" y="2050"/>
                </a:lnTo>
                <a:cubicBezTo>
                  <a:pt x="49" y="2098"/>
                  <a:pt x="1" y="2147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35"/>
                  <a:pt x="49" y="2733"/>
                  <a:pt x="98" y="2733"/>
                </a:cubicBezTo>
                <a:lnTo>
                  <a:pt x="3123" y="4587"/>
                </a:lnTo>
                <a:cubicBezTo>
                  <a:pt x="3221" y="4684"/>
                  <a:pt x="3367" y="4684"/>
                  <a:pt x="3465" y="4587"/>
                </a:cubicBezTo>
                <a:lnTo>
                  <a:pt x="6636" y="2635"/>
                </a:lnTo>
                <a:cubicBezTo>
                  <a:pt x="6685" y="2586"/>
                  <a:pt x="6733" y="2538"/>
                  <a:pt x="6733" y="2489"/>
                </a:cubicBezTo>
                <a:lnTo>
                  <a:pt x="6733" y="2489"/>
                </a:lnTo>
                <a:lnTo>
                  <a:pt x="6733" y="2098"/>
                </a:lnTo>
                <a:lnTo>
                  <a:pt x="6733" y="2098"/>
                </a:lnTo>
                <a:cubicBezTo>
                  <a:pt x="6733" y="2001"/>
                  <a:pt x="6685" y="1952"/>
                  <a:pt x="6636" y="19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7"/>
          <p:cNvSpPr/>
          <p:nvPr/>
        </p:nvSpPr>
        <p:spPr>
          <a:xfrm>
            <a:off x="7144074" y="2873288"/>
            <a:ext cx="165875" cy="115263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6636" y="1952"/>
                </a:moveTo>
                <a:lnTo>
                  <a:pt x="3611" y="50"/>
                </a:lnTo>
                <a:cubicBezTo>
                  <a:pt x="3513" y="1"/>
                  <a:pt x="3367" y="1"/>
                  <a:pt x="3269" y="50"/>
                </a:cubicBezTo>
                <a:lnTo>
                  <a:pt x="98" y="2050"/>
                </a:lnTo>
                <a:cubicBezTo>
                  <a:pt x="49" y="2099"/>
                  <a:pt x="0" y="2148"/>
                  <a:pt x="0" y="2196"/>
                </a:cubicBezTo>
                <a:lnTo>
                  <a:pt x="0" y="2196"/>
                </a:lnTo>
                <a:lnTo>
                  <a:pt x="0" y="2587"/>
                </a:lnTo>
                <a:lnTo>
                  <a:pt x="0" y="2587"/>
                </a:lnTo>
                <a:cubicBezTo>
                  <a:pt x="0" y="2635"/>
                  <a:pt x="49" y="2684"/>
                  <a:pt x="98" y="2733"/>
                </a:cubicBezTo>
                <a:lnTo>
                  <a:pt x="3172" y="4587"/>
                </a:lnTo>
                <a:cubicBezTo>
                  <a:pt x="3269" y="4636"/>
                  <a:pt x="3367" y="4636"/>
                  <a:pt x="3464" y="4587"/>
                </a:cubicBezTo>
                <a:lnTo>
                  <a:pt x="6636" y="2587"/>
                </a:lnTo>
                <a:cubicBezTo>
                  <a:pt x="6684" y="2587"/>
                  <a:pt x="6684" y="2538"/>
                  <a:pt x="6733" y="2489"/>
                </a:cubicBezTo>
                <a:lnTo>
                  <a:pt x="6733" y="2489"/>
                </a:lnTo>
                <a:lnTo>
                  <a:pt x="6733" y="2099"/>
                </a:lnTo>
                <a:lnTo>
                  <a:pt x="6733" y="2099"/>
                </a:lnTo>
                <a:cubicBezTo>
                  <a:pt x="6733" y="2050"/>
                  <a:pt x="6684" y="1952"/>
                  <a:pt x="6636" y="19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7"/>
          <p:cNvSpPr/>
          <p:nvPr/>
        </p:nvSpPr>
        <p:spPr>
          <a:xfrm>
            <a:off x="7241424" y="2933951"/>
            <a:ext cx="165851" cy="115263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6635" y="1903"/>
                </a:moveTo>
                <a:lnTo>
                  <a:pt x="3611" y="49"/>
                </a:lnTo>
                <a:cubicBezTo>
                  <a:pt x="3513" y="0"/>
                  <a:pt x="3367" y="0"/>
                  <a:pt x="3269" y="49"/>
                </a:cubicBezTo>
                <a:lnTo>
                  <a:pt x="98" y="2049"/>
                </a:lnTo>
                <a:cubicBezTo>
                  <a:pt x="49" y="2098"/>
                  <a:pt x="0" y="2147"/>
                  <a:pt x="49" y="2196"/>
                </a:cubicBezTo>
                <a:lnTo>
                  <a:pt x="49" y="2196"/>
                </a:lnTo>
                <a:lnTo>
                  <a:pt x="49" y="2586"/>
                </a:lnTo>
                <a:lnTo>
                  <a:pt x="49" y="2586"/>
                </a:lnTo>
                <a:cubicBezTo>
                  <a:pt x="0" y="2635"/>
                  <a:pt x="49" y="2684"/>
                  <a:pt x="98" y="2732"/>
                </a:cubicBezTo>
                <a:lnTo>
                  <a:pt x="3171" y="4586"/>
                </a:lnTo>
                <a:cubicBezTo>
                  <a:pt x="3269" y="4635"/>
                  <a:pt x="3367" y="4635"/>
                  <a:pt x="3513" y="4586"/>
                </a:cubicBezTo>
                <a:lnTo>
                  <a:pt x="6635" y="2635"/>
                </a:lnTo>
                <a:cubicBezTo>
                  <a:pt x="6684" y="2586"/>
                  <a:pt x="6733" y="2537"/>
                  <a:pt x="6733" y="2489"/>
                </a:cubicBezTo>
                <a:lnTo>
                  <a:pt x="6733" y="2489"/>
                </a:lnTo>
                <a:lnTo>
                  <a:pt x="6733" y="2049"/>
                </a:lnTo>
                <a:lnTo>
                  <a:pt x="6733" y="2049"/>
                </a:lnTo>
                <a:cubicBezTo>
                  <a:pt x="6733" y="2001"/>
                  <a:pt x="6684" y="1952"/>
                  <a:pt x="6635" y="1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7"/>
          <p:cNvSpPr/>
          <p:nvPr/>
        </p:nvSpPr>
        <p:spPr>
          <a:xfrm>
            <a:off x="7729360" y="3235976"/>
            <a:ext cx="165851" cy="115274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6635" y="1952"/>
                </a:moveTo>
                <a:lnTo>
                  <a:pt x="3610" y="98"/>
                </a:lnTo>
                <a:cubicBezTo>
                  <a:pt x="3513" y="0"/>
                  <a:pt x="3366" y="0"/>
                  <a:pt x="3269" y="98"/>
                </a:cubicBezTo>
                <a:lnTo>
                  <a:pt x="98" y="2050"/>
                </a:lnTo>
                <a:cubicBezTo>
                  <a:pt x="49" y="2098"/>
                  <a:pt x="0" y="2147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84"/>
                  <a:pt x="49" y="2733"/>
                  <a:pt x="98" y="2733"/>
                </a:cubicBezTo>
                <a:lnTo>
                  <a:pt x="3171" y="4587"/>
                </a:lnTo>
                <a:cubicBezTo>
                  <a:pt x="3269" y="4635"/>
                  <a:pt x="3366" y="4635"/>
                  <a:pt x="3464" y="4587"/>
                </a:cubicBezTo>
                <a:lnTo>
                  <a:pt x="6635" y="2586"/>
                </a:lnTo>
                <a:cubicBezTo>
                  <a:pt x="6684" y="2586"/>
                  <a:pt x="6733" y="2537"/>
                  <a:pt x="6733" y="2440"/>
                </a:cubicBezTo>
                <a:lnTo>
                  <a:pt x="6733" y="2440"/>
                </a:lnTo>
                <a:lnTo>
                  <a:pt x="6733" y="2050"/>
                </a:lnTo>
                <a:lnTo>
                  <a:pt x="6733" y="2050"/>
                </a:lnTo>
                <a:cubicBezTo>
                  <a:pt x="6733" y="2001"/>
                  <a:pt x="6684" y="1952"/>
                  <a:pt x="6635" y="19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7"/>
          <p:cNvSpPr/>
          <p:nvPr/>
        </p:nvSpPr>
        <p:spPr>
          <a:xfrm>
            <a:off x="6866456" y="2470596"/>
            <a:ext cx="121389" cy="88560"/>
          </a:xfrm>
          <a:custGeom>
            <a:avLst/>
            <a:gdLst/>
            <a:ahLst/>
            <a:cxnLst/>
            <a:rect l="l" t="t" r="r" b="b"/>
            <a:pathLst>
              <a:path w="4928" h="3562" extrusionOk="0">
                <a:moveTo>
                  <a:pt x="0" y="1123"/>
                </a:moveTo>
                <a:lnTo>
                  <a:pt x="0" y="1123"/>
                </a:lnTo>
                <a:lnTo>
                  <a:pt x="0" y="1513"/>
                </a:lnTo>
                <a:lnTo>
                  <a:pt x="0" y="1513"/>
                </a:lnTo>
                <a:cubicBezTo>
                  <a:pt x="0" y="1562"/>
                  <a:pt x="0" y="1610"/>
                  <a:pt x="49" y="1659"/>
                </a:cubicBezTo>
                <a:lnTo>
                  <a:pt x="3123" y="3464"/>
                </a:lnTo>
                <a:cubicBezTo>
                  <a:pt x="3220" y="3562"/>
                  <a:pt x="3318" y="3562"/>
                  <a:pt x="3464" y="3464"/>
                </a:cubicBezTo>
                <a:lnTo>
                  <a:pt x="4830" y="2586"/>
                </a:lnTo>
                <a:cubicBezTo>
                  <a:pt x="4879" y="2586"/>
                  <a:pt x="4928" y="2489"/>
                  <a:pt x="4928" y="2440"/>
                </a:cubicBezTo>
                <a:lnTo>
                  <a:pt x="4928" y="2440"/>
                </a:lnTo>
                <a:lnTo>
                  <a:pt x="4928" y="2050"/>
                </a:lnTo>
                <a:lnTo>
                  <a:pt x="4928" y="2050"/>
                </a:lnTo>
                <a:cubicBezTo>
                  <a:pt x="4928" y="2001"/>
                  <a:pt x="4879" y="1952"/>
                  <a:pt x="4830" y="1903"/>
                </a:cubicBezTo>
                <a:lnTo>
                  <a:pt x="1806" y="98"/>
                </a:lnTo>
                <a:cubicBezTo>
                  <a:pt x="1708" y="0"/>
                  <a:pt x="1562" y="0"/>
                  <a:pt x="1464" y="98"/>
                </a:cubicBezTo>
                <a:lnTo>
                  <a:pt x="49" y="927"/>
                </a:lnTo>
                <a:cubicBezTo>
                  <a:pt x="0" y="976"/>
                  <a:pt x="0" y="1025"/>
                  <a:pt x="0" y="11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7"/>
          <p:cNvSpPr/>
          <p:nvPr/>
        </p:nvSpPr>
        <p:spPr>
          <a:xfrm>
            <a:off x="6963807" y="2531235"/>
            <a:ext cx="121389" cy="88585"/>
          </a:xfrm>
          <a:custGeom>
            <a:avLst/>
            <a:gdLst/>
            <a:ahLst/>
            <a:cxnLst/>
            <a:rect l="l" t="t" r="r" b="b"/>
            <a:pathLst>
              <a:path w="4928" h="3563" extrusionOk="0">
                <a:moveTo>
                  <a:pt x="0" y="1123"/>
                </a:moveTo>
                <a:lnTo>
                  <a:pt x="0" y="1123"/>
                </a:lnTo>
                <a:lnTo>
                  <a:pt x="0" y="1464"/>
                </a:lnTo>
                <a:lnTo>
                  <a:pt x="0" y="1464"/>
                </a:lnTo>
                <a:cubicBezTo>
                  <a:pt x="0" y="1562"/>
                  <a:pt x="49" y="1611"/>
                  <a:pt x="98" y="1660"/>
                </a:cubicBezTo>
                <a:lnTo>
                  <a:pt x="3123" y="3514"/>
                </a:lnTo>
                <a:cubicBezTo>
                  <a:pt x="3220" y="3562"/>
                  <a:pt x="3367" y="3562"/>
                  <a:pt x="3464" y="3514"/>
                </a:cubicBezTo>
                <a:lnTo>
                  <a:pt x="4879" y="2635"/>
                </a:lnTo>
                <a:cubicBezTo>
                  <a:pt x="4928" y="2587"/>
                  <a:pt x="4928" y="2538"/>
                  <a:pt x="4928" y="2489"/>
                </a:cubicBezTo>
                <a:lnTo>
                  <a:pt x="4928" y="2489"/>
                </a:lnTo>
                <a:lnTo>
                  <a:pt x="4928" y="2099"/>
                </a:lnTo>
                <a:lnTo>
                  <a:pt x="4928" y="2099"/>
                </a:lnTo>
                <a:cubicBezTo>
                  <a:pt x="4928" y="2001"/>
                  <a:pt x="4928" y="1952"/>
                  <a:pt x="4879" y="1952"/>
                </a:cubicBezTo>
                <a:lnTo>
                  <a:pt x="1805" y="50"/>
                </a:lnTo>
                <a:cubicBezTo>
                  <a:pt x="1708" y="1"/>
                  <a:pt x="1561" y="1"/>
                  <a:pt x="1464" y="50"/>
                </a:cubicBezTo>
                <a:lnTo>
                  <a:pt x="98" y="928"/>
                </a:lnTo>
                <a:cubicBezTo>
                  <a:pt x="49" y="977"/>
                  <a:pt x="0" y="1025"/>
                  <a:pt x="0" y="11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7"/>
          <p:cNvSpPr/>
          <p:nvPr/>
        </p:nvSpPr>
        <p:spPr>
          <a:xfrm>
            <a:off x="7061158" y="2591898"/>
            <a:ext cx="121389" cy="88560"/>
          </a:xfrm>
          <a:custGeom>
            <a:avLst/>
            <a:gdLst/>
            <a:ahLst/>
            <a:cxnLst/>
            <a:rect l="l" t="t" r="r" b="b"/>
            <a:pathLst>
              <a:path w="4928" h="3562" extrusionOk="0">
                <a:moveTo>
                  <a:pt x="0" y="1074"/>
                </a:moveTo>
                <a:lnTo>
                  <a:pt x="0" y="1074"/>
                </a:lnTo>
                <a:lnTo>
                  <a:pt x="0" y="1464"/>
                </a:lnTo>
                <a:lnTo>
                  <a:pt x="0" y="1464"/>
                </a:lnTo>
                <a:cubicBezTo>
                  <a:pt x="0" y="1561"/>
                  <a:pt x="49" y="1610"/>
                  <a:pt x="98" y="1610"/>
                </a:cubicBezTo>
                <a:lnTo>
                  <a:pt x="3122" y="3513"/>
                </a:lnTo>
                <a:cubicBezTo>
                  <a:pt x="3220" y="3562"/>
                  <a:pt x="3318" y="3562"/>
                  <a:pt x="3415" y="3513"/>
                </a:cubicBezTo>
                <a:lnTo>
                  <a:pt x="4830" y="2635"/>
                </a:lnTo>
                <a:cubicBezTo>
                  <a:pt x="4879" y="2586"/>
                  <a:pt x="4928" y="2537"/>
                  <a:pt x="4928" y="2488"/>
                </a:cubicBezTo>
                <a:lnTo>
                  <a:pt x="4928" y="2488"/>
                </a:lnTo>
                <a:lnTo>
                  <a:pt x="4928" y="2049"/>
                </a:lnTo>
                <a:lnTo>
                  <a:pt x="4928" y="2049"/>
                </a:lnTo>
                <a:cubicBezTo>
                  <a:pt x="4928" y="2000"/>
                  <a:pt x="4879" y="1952"/>
                  <a:pt x="4830" y="1903"/>
                </a:cubicBezTo>
                <a:lnTo>
                  <a:pt x="1756" y="49"/>
                </a:lnTo>
                <a:cubicBezTo>
                  <a:pt x="1659" y="0"/>
                  <a:pt x="1561" y="0"/>
                  <a:pt x="1464" y="49"/>
                </a:cubicBezTo>
                <a:lnTo>
                  <a:pt x="49" y="927"/>
                </a:lnTo>
                <a:cubicBezTo>
                  <a:pt x="0" y="976"/>
                  <a:pt x="0" y="1025"/>
                  <a:pt x="0" y="10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7"/>
          <p:cNvSpPr/>
          <p:nvPr/>
        </p:nvSpPr>
        <p:spPr>
          <a:xfrm>
            <a:off x="7159691" y="2652537"/>
            <a:ext cx="121414" cy="88585"/>
          </a:xfrm>
          <a:custGeom>
            <a:avLst/>
            <a:gdLst/>
            <a:ahLst/>
            <a:cxnLst/>
            <a:rect l="l" t="t" r="r" b="b"/>
            <a:pathLst>
              <a:path w="4929" h="3563" extrusionOk="0">
                <a:moveTo>
                  <a:pt x="1" y="1074"/>
                </a:moveTo>
                <a:lnTo>
                  <a:pt x="1" y="1074"/>
                </a:lnTo>
                <a:lnTo>
                  <a:pt x="1" y="1464"/>
                </a:lnTo>
                <a:lnTo>
                  <a:pt x="1" y="1464"/>
                </a:lnTo>
                <a:cubicBezTo>
                  <a:pt x="1" y="1513"/>
                  <a:pt x="1" y="1611"/>
                  <a:pt x="49" y="1611"/>
                </a:cubicBezTo>
                <a:lnTo>
                  <a:pt x="3123" y="3465"/>
                </a:lnTo>
                <a:cubicBezTo>
                  <a:pt x="3221" y="3562"/>
                  <a:pt x="3367" y="3562"/>
                  <a:pt x="3465" y="3465"/>
                </a:cubicBezTo>
                <a:lnTo>
                  <a:pt x="4831" y="2586"/>
                </a:lnTo>
                <a:cubicBezTo>
                  <a:pt x="4879" y="2586"/>
                  <a:pt x="4928" y="2538"/>
                  <a:pt x="4928" y="2440"/>
                </a:cubicBezTo>
                <a:lnTo>
                  <a:pt x="4928" y="2440"/>
                </a:lnTo>
                <a:lnTo>
                  <a:pt x="4928" y="2050"/>
                </a:lnTo>
                <a:lnTo>
                  <a:pt x="4928" y="2050"/>
                </a:lnTo>
                <a:cubicBezTo>
                  <a:pt x="4928" y="2001"/>
                  <a:pt x="4879" y="1952"/>
                  <a:pt x="4831" y="1903"/>
                </a:cubicBezTo>
                <a:lnTo>
                  <a:pt x="1806" y="49"/>
                </a:lnTo>
                <a:cubicBezTo>
                  <a:pt x="1708" y="1"/>
                  <a:pt x="1562" y="1"/>
                  <a:pt x="1464" y="49"/>
                </a:cubicBezTo>
                <a:lnTo>
                  <a:pt x="98" y="928"/>
                </a:lnTo>
                <a:cubicBezTo>
                  <a:pt x="1" y="976"/>
                  <a:pt x="1" y="1025"/>
                  <a:pt x="1" y="10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7"/>
          <p:cNvSpPr/>
          <p:nvPr/>
        </p:nvSpPr>
        <p:spPr>
          <a:xfrm>
            <a:off x="7255835" y="2713176"/>
            <a:ext cx="121414" cy="88585"/>
          </a:xfrm>
          <a:custGeom>
            <a:avLst/>
            <a:gdLst/>
            <a:ahLst/>
            <a:cxnLst/>
            <a:rect l="l" t="t" r="r" b="b"/>
            <a:pathLst>
              <a:path w="4929" h="3563" extrusionOk="0">
                <a:moveTo>
                  <a:pt x="1" y="1074"/>
                </a:moveTo>
                <a:lnTo>
                  <a:pt x="1" y="1074"/>
                </a:lnTo>
                <a:lnTo>
                  <a:pt x="1" y="1465"/>
                </a:lnTo>
                <a:lnTo>
                  <a:pt x="1" y="1465"/>
                </a:lnTo>
                <a:cubicBezTo>
                  <a:pt x="1" y="1513"/>
                  <a:pt x="49" y="1611"/>
                  <a:pt x="98" y="1611"/>
                </a:cubicBezTo>
                <a:lnTo>
                  <a:pt x="3123" y="3465"/>
                </a:lnTo>
                <a:cubicBezTo>
                  <a:pt x="3221" y="3562"/>
                  <a:pt x="3367" y="3562"/>
                  <a:pt x="3465" y="3465"/>
                </a:cubicBezTo>
                <a:lnTo>
                  <a:pt x="4879" y="2587"/>
                </a:lnTo>
                <a:cubicBezTo>
                  <a:pt x="4928" y="2587"/>
                  <a:pt x="4928" y="2538"/>
                  <a:pt x="4928" y="2489"/>
                </a:cubicBezTo>
                <a:lnTo>
                  <a:pt x="4928" y="2489"/>
                </a:lnTo>
                <a:lnTo>
                  <a:pt x="4928" y="2099"/>
                </a:lnTo>
                <a:lnTo>
                  <a:pt x="4928" y="2099"/>
                </a:lnTo>
                <a:cubicBezTo>
                  <a:pt x="4928" y="2001"/>
                  <a:pt x="4928" y="1952"/>
                  <a:pt x="4879" y="1952"/>
                </a:cubicBezTo>
                <a:lnTo>
                  <a:pt x="1806" y="50"/>
                </a:lnTo>
                <a:cubicBezTo>
                  <a:pt x="1708" y="1"/>
                  <a:pt x="1562" y="1"/>
                  <a:pt x="1464" y="50"/>
                </a:cubicBezTo>
                <a:lnTo>
                  <a:pt x="98" y="928"/>
                </a:lnTo>
                <a:cubicBezTo>
                  <a:pt x="49" y="977"/>
                  <a:pt x="1" y="1026"/>
                  <a:pt x="1" y="10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7"/>
          <p:cNvSpPr/>
          <p:nvPr/>
        </p:nvSpPr>
        <p:spPr>
          <a:xfrm>
            <a:off x="7353185" y="2772621"/>
            <a:ext cx="122596" cy="88585"/>
          </a:xfrm>
          <a:custGeom>
            <a:avLst/>
            <a:gdLst/>
            <a:ahLst/>
            <a:cxnLst/>
            <a:rect l="l" t="t" r="r" b="b"/>
            <a:pathLst>
              <a:path w="4977" h="3563" extrusionOk="0">
                <a:moveTo>
                  <a:pt x="0" y="1123"/>
                </a:moveTo>
                <a:lnTo>
                  <a:pt x="0" y="1123"/>
                </a:lnTo>
                <a:lnTo>
                  <a:pt x="0" y="1513"/>
                </a:lnTo>
                <a:lnTo>
                  <a:pt x="0" y="1513"/>
                </a:lnTo>
                <a:cubicBezTo>
                  <a:pt x="0" y="1562"/>
                  <a:pt x="49" y="1611"/>
                  <a:pt x="98" y="1659"/>
                </a:cubicBezTo>
                <a:lnTo>
                  <a:pt x="3172" y="3513"/>
                </a:lnTo>
                <a:cubicBezTo>
                  <a:pt x="3269" y="3562"/>
                  <a:pt x="3367" y="3562"/>
                  <a:pt x="3464" y="3513"/>
                </a:cubicBezTo>
                <a:lnTo>
                  <a:pt x="4879" y="2635"/>
                </a:lnTo>
                <a:cubicBezTo>
                  <a:pt x="4928" y="2586"/>
                  <a:pt x="4977" y="2538"/>
                  <a:pt x="4977" y="2489"/>
                </a:cubicBezTo>
                <a:lnTo>
                  <a:pt x="4977" y="2489"/>
                </a:lnTo>
                <a:lnTo>
                  <a:pt x="4977" y="2098"/>
                </a:lnTo>
                <a:lnTo>
                  <a:pt x="4977" y="2098"/>
                </a:lnTo>
                <a:cubicBezTo>
                  <a:pt x="4977" y="2001"/>
                  <a:pt x="4928" y="1952"/>
                  <a:pt x="4879" y="1952"/>
                </a:cubicBezTo>
                <a:lnTo>
                  <a:pt x="1806" y="98"/>
                </a:lnTo>
                <a:cubicBezTo>
                  <a:pt x="1708" y="1"/>
                  <a:pt x="1610" y="1"/>
                  <a:pt x="1513" y="98"/>
                </a:cubicBezTo>
                <a:lnTo>
                  <a:pt x="98" y="928"/>
                </a:lnTo>
                <a:cubicBezTo>
                  <a:pt x="49" y="976"/>
                  <a:pt x="0" y="1074"/>
                  <a:pt x="0" y="11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7"/>
          <p:cNvSpPr/>
          <p:nvPr/>
        </p:nvSpPr>
        <p:spPr>
          <a:xfrm>
            <a:off x="7451743" y="2834478"/>
            <a:ext cx="121389" cy="87367"/>
          </a:xfrm>
          <a:custGeom>
            <a:avLst/>
            <a:gdLst/>
            <a:ahLst/>
            <a:cxnLst/>
            <a:rect l="l" t="t" r="r" b="b"/>
            <a:pathLst>
              <a:path w="4928" h="3514" extrusionOk="0">
                <a:moveTo>
                  <a:pt x="0" y="1074"/>
                </a:moveTo>
                <a:lnTo>
                  <a:pt x="0" y="1074"/>
                </a:lnTo>
                <a:lnTo>
                  <a:pt x="0" y="1464"/>
                </a:lnTo>
                <a:lnTo>
                  <a:pt x="0" y="1464"/>
                </a:lnTo>
                <a:cubicBezTo>
                  <a:pt x="0" y="1513"/>
                  <a:pt x="0" y="1562"/>
                  <a:pt x="49" y="1611"/>
                </a:cubicBezTo>
                <a:lnTo>
                  <a:pt x="3122" y="3465"/>
                </a:lnTo>
                <a:cubicBezTo>
                  <a:pt x="3220" y="3513"/>
                  <a:pt x="3366" y="3513"/>
                  <a:pt x="3464" y="3465"/>
                </a:cubicBezTo>
                <a:lnTo>
                  <a:pt x="4830" y="2586"/>
                </a:lnTo>
                <a:cubicBezTo>
                  <a:pt x="4879" y="2538"/>
                  <a:pt x="4928" y="2489"/>
                  <a:pt x="4928" y="2440"/>
                </a:cubicBezTo>
                <a:lnTo>
                  <a:pt x="4928" y="2440"/>
                </a:lnTo>
                <a:lnTo>
                  <a:pt x="4928" y="2001"/>
                </a:lnTo>
                <a:lnTo>
                  <a:pt x="4928" y="2001"/>
                </a:lnTo>
                <a:cubicBezTo>
                  <a:pt x="4928" y="1952"/>
                  <a:pt x="4879" y="1903"/>
                  <a:pt x="4830" y="1855"/>
                </a:cubicBezTo>
                <a:lnTo>
                  <a:pt x="1805" y="50"/>
                </a:lnTo>
                <a:cubicBezTo>
                  <a:pt x="1708" y="1"/>
                  <a:pt x="1561" y="1"/>
                  <a:pt x="1464" y="50"/>
                </a:cubicBezTo>
                <a:lnTo>
                  <a:pt x="98" y="928"/>
                </a:lnTo>
                <a:cubicBezTo>
                  <a:pt x="0" y="928"/>
                  <a:pt x="0" y="1025"/>
                  <a:pt x="0" y="10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7"/>
          <p:cNvSpPr/>
          <p:nvPr/>
        </p:nvSpPr>
        <p:spPr>
          <a:xfrm>
            <a:off x="7547887" y="2893923"/>
            <a:ext cx="122596" cy="88560"/>
          </a:xfrm>
          <a:custGeom>
            <a:avLst/>
            <a:gdLst/>
            <a:ahLst/>
            <a:cxnLst/>
            <a:rect l="l" t="t" r="r" b="b"/>
            <a:pathLst>
              <a:path w="4977" h="3562" extrusionOk="0">
                <a:moveTo>
                  <a:pt x="49" y="1122"/>
                </a:moveTo>
                <a:lnTo>
                  <a:pt x="49" y="1122"/>
                </a:lnTo>
                <a:lnTo>
                  <a:pt x="49" y="1513"/>
                </a:lnTo>
                <a:lnTo>
                  <a:pt x="49" y="1513"/>
                </a:lnTo>
                <a:cubicBezTo>
                  <a:pt x="49" y="1562"/>
                  <a:pt x="49" y="1610"/>
                  <a:pt x="98" y="1659"/>
                </a:cubicBezTo>
                <a:lnTo>
                  <a:pt x="3171" y="3464"/>
                </a:lnTo>
                <a:cubicBezTo>
                  <a:pt x="3269" y="3562"/>
                  <a:pt x="3415" y="3562"/>
                  <a:pt x="3513" y="3464"/>
                </a:cubicBezTo>
                <a:lnTo>
                  <a:pt x="4879" y="2586"/>
                </a:lnTo>
                <a:cubicBezTo>
                  <a:pt x="4928" y="2586"/>
                  <a:pt x="4976" y="2537"/>
                  <a:pt x="4976" y="2440"/>
                </a:cubicBezTo>
                <a:lnTo>
                  <a:pt x="4976" y="2440"/>
                </a:lnTo>
                <a:lnTo>
                  <a:pt x="4976" y="2049"/>
                </a:lnTo>
                <a:lnTo>
                  <a:pt x="4976" y="2049"/>
                </a:lnTo>
                <a:cubicBezTo>
                  <a:pt x="4976" y="2001"/>
                  <a:pt x="4928" y="1952"/>
                  <a:pt x="4879" y="1903"/>
                </a:cubicBezTo>
                <a:lnTo>
                  <a:pt x="1854" y="49"/>
                </a:lnTo>
                <a:cubicBezTo>
                  <a:pt x="1756" y="0"/>
                  <a:pt x="1610" y="0"/>
                  <a:pt x="1513" y="49"/>
                </a:cubicBezTo>
                <a:lnTo>
                  <a:pt x="98" y="927"/>
                </a:lnTo>
                <a:cubicBezTo>
                  <a:pt x="49" y="976"/>
                  <a:pt x="0" y="1025"/>
                  <a:pt x="49" y="11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7"/>
          <p:cNvSpPr/>
          <p:nvPr/>
        </p:nvSpPr>
        <p:spPr>
          <a:xfrm>
            <a:off x="7646420" y="2954562"/>
            <a:ext cx="121414" cy="88585"/>
          </a:xfrm>
          <a:custGeom>
            <a:avLst/>
            <a:gdLst/>
            <a:ahLst/>
            <a:cxnLst/>
            <a:rect l="l" t="t" r="r" b="b"/>
            <a:pathLst>
              <a:path w="4929" h="3563" extrusionOk="0">
                <a:moveTo>
                  <a:pt x="1" y="1123"/>
                </a:moveTo>
                <a:lnTo>
                  <a:pt x="1" y="1123"/>
                </a:lnTo>
                <a:lnTo>
                  <a:pt x="1" y="1513"/>
                </a:lnTo>
                <a:lnTo>
                  <a:pt x="1" y="1513"/>
                </a:lnTo>
                <a:cubicBezTo>
                  <a:pt x="1" y="1562"/>
                  <a:pt x="49" y="1611"/>
                  <a:pt x="98" y="1660"/>
                </a:cubicBezTo>
                <a:lnTo>
                  <a:pt x="3123" y="3513"/>
                </a:lnTo>
                <a:cubicBezTo>
                  <a:pt x="3221" y="3562"/>
                  <a:pt x="3367" y="3562"/>
                  <a:pt x="3465" y="3513"/>
                </a:cubicBezTo>
                <a:lnTo>
                  <a:pt x="4831" y="2635"/>
                </a:lnTo>
                <a:cubicBezTo>
                  <a:pt x="4879" y="2586"/>
                  <a:pt x="4928" y="2538"/>
                  <a:pt x="4928" y="2489"/>
                </a:cubicBezTo>
                <a:lnTo>
                  <a:pt x="4928" y="2489"/>
                </a:lnTo>
                <a:lnTo>
                  <a:pt x="4928" y="2099"/>
                </a:lnTo>
                <a:lnTo>
                  <a:pt x="4928" y="2099"/>
                </a:lnTo>
                <a:cubicBezTo>
                  <a:pt x="4928" y="2050"/>
                  <a:pt x="4879" y="1952"/>
                  <a:pt x="4831" y="1952"/>
                </a:cubicBezTo>
                <a:lnTo>
                  <a:pt x="1806" y="98"/>
                </a:lnTo>
                <a:cubicBezTo>
                  <a:pt x="1708" y="1"/>
                  <a:pt x="1562" y="1"/>
                  <a:pt x="1464" y="98"/>
                </a:cubicBezTo>
                <a:lnTo>
                  <a:pt x="98" y="976"/>
                </a:lnTo>
                <a:cubicBezTo>
                  <a:pt x="49" y="976"/>
                  <a:pt x="1" y="1025"/>
                  <a:pt x="1" y="11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7"/>
          <p:cNvSpPr/>
          <p:nvPr/>
        </p:nvSpPr>
        <p:spPr>
          <a:xfrm>
            <a:off x="7743771" y="3015226"/>
            <a:ext cx="121414" cy="88560"/>
          </a:xfrm>
          <a:custGeom>
            <a:avLst/>
            <a:gdLst/>
            <a:ahLst/>
            <a:cxnLst/>
            <a:rect l="l" t="t" r="r" b="b"/>
            <a:pathLst>
              <a:path w="4929" h="3562" extrusionOk="0">
                <a:moveTo>
                  <a:pt x="0" y="1122"/>
                </a:moveTo>
                <a:lnTo>
                  <a:pt x="0" y="1122"/>
                </a:lnTo>
                <a:lnTo>
                  <a:pt x="0" y="1513"/>
                </a:lnTo>
                <a:lnTo>
                  <a:pt x="0" y="1513"/>
                </a:lnTo>
                <a:cubicBezTo>
                  <a:pt x="0" y="1561"/>
                  <a:pt x="49" y="1610"/>
                  <a:pt x="98" y="1659"/>
                </a:cubicBezTo>
                <a:lnTo>
                  <a:pt x="3123" y="3513"/>
                </a:lnTo>
                <a:cubicBezTo>
                  <a:pt x="3220" y="3562"/>
                  <a:pt x="3367" y="3562"/>
                  <a:pt x="3464" y="3513"/>
                </a:cubicBezTo>
                <a:lnTo>
                  <a:pt x="4879" y="2635"/>
                </a:lnTo>
                <a:cubicBezTo>
                  <a:pt x="4928" y="2586"/>
                  <a:pt x="4928" y="2537"/>
                  <a:pt x="4928" y="2488"/>
                </a:cubicBezTo>
                <a:lnTo>
                  <a:pt x="4928" y="2488"/>
                </a:lnTo>
                <a:lnTo>
                  <a:pt x="4928" y="2098"/>
                </a:lnTo>
                <a:lnTo>
                  <a:pt x="4928" y="2098"/>
                </a:lnTo>
                <a:cubicBezTo>
                  <a:pt x="4928" y="2049"/>
                  <a:pt x="4928" y="1952"/>
                  <a:pt x="4879" y="1952"/>
                </a:cubicBezTo>
                <a:lnTo>
                  <a:pt x="1806" y="98"/>
                </a:lnTo>
                <a:cubicBezTo>
                  <a:pt x="1708" y="0"/>
                  <a:pt x="1562" y="0"/>
                  <a:pt x="1464" y="98"/>
                </a:cubicBezTo>
                <a:lnTo>
                  <a:pt x="98" y="976"/>
                </a:lnTo>
                <a:cubicBezTo>
                  <a:pt x="49" y="976"/>
                  <a:pt x="0" y="1025"/>
                  <a:pt x="0" y="11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7"/>
          <p:cNvSpPr/>
          <p:nvPr/>
        </p:nvSpPr>
        <p:spPr>
          <a:xfrm>
            <a:off x="7841122" y="3075864"/>
            <a:ext cx="122596" cy="88560"/>
          </a:xfrm>
          <a:custGeom>
            <a:avLst/>
            <a:gdLst/>
            <a:ahLst/>
            <a:cxnLst/>
            <a:rect l="l" t="t" r="r" b="b"/>
            <a:pathLst>
              <a:path w="4977" h="3562" extrusionOk="0">
                <a:moveTo>
                  <a:pt x="0" y="1123"/>
                </a:moveTo>
                <a:lnTo>
                  <a:pt x="0" y="1123"/>
                </a:lnTo>
                <a:lnTo>
                  <a:pt x="0" y="1513"/>
                </a:lnTo>
                <a:lnTo>
                  <a:pt x="0" y="1513"/>
                </a:lnTo>
                <a:cubicBezTo>
                  <a:pt x="0" y="1562"/>
                  <a:pt x="49" y="1610"/>
                  <a:pt x="98" y="1659"/>
                </a:cubicBezTo>
                <a:lnTo>
                  <a:pt x="3172" y="3513"/>
                </a:lnTo>
                <a:cubicBezTo>
                  <a:pt x="3269" y="3562"/>
                  <a:pt x="3367" y="3562"/>
                  <a:pt x="3464" y="3513"/>
                </a:cubicBezTo>
                <a:lnTo>
                  <a:pt x="4879" y="2635"/>
                </a:lnTo>
                <a:cubicBezTo>
                  <a:pt x="4928" y="2586"/>
                  <a:pt x="4977" y="2537"/>
                  <a:pt x="4977" y="2489"/>
                </a:cubicBezTo>
                <a:lnTo>
                  <a:pt x="4977" y="2489"/>
                </a:lnTo>
                <a:lnTo>
                  <a:pt x="4977" y="2098"/>
                </a:lnTo>
                <a:lnTo>
                  <a:pt x="4977" y="2098"/>
                </a:lnTo>
                <a:cubicBezTo>
                  <a:pt x="4977" y="2001"/>
                  <a:pt x="4928" y="1952"/>
                  <a:pt x="4879" y="1952"/>
                </a:cubicBezTo>
                <a:lnTo>
                  <a:pt x="1805" y="98"/>
                </a:lnTo>
                <a:cubicBezTo>
                  <a:pt x="1708" y="1"/>
                  <a:pt x="1610" y="1"/>
                  <a:pt x="1513" y="98"/>
                </a:cubicBezTo>
                <a:lnTo>
                  <a:pt x="98" y="927"/>
                </a:lnTo>
                <a:cubicBezTo>
                  <a:pt x="49" y="976"/>
                  <a:pt x="0" y="1025"/>
                  <a:pt x="0" y="11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7"/>
          <p:cNvSpPr/>
          <p:nvPr/>
        </p:nvSpPr>
        <p:spPr>
          <a:xfrm>
            <a:off x="7938472" y="3136503"/>
            <a:ext cx="122596" cy="87367"/>
          </a:xfrm>
          <a:custGeom>
            <a:avLst/>
            <a:gdLst/>
            <a:ahLst/>
            <a:cxnLst/>
            <a:rect l="l" t="t" r="r" b="b"/>
            <a:pathLst>
              <a:path w="4977" h="3514" extrusionOk="0">
                <a:moveTo>
                  <a:pt x="4976" y="2099"/>
                </a:moveTo>
                <a:lnTo>
                  <a:pt x="4976" y="2099"/>
                </a:lnTo>
                <a:cubicBezTo>
                  <a:pt x="4976" y="2001"/>
                  <a:pt x="4928" y="1952"/>
                  <a:pt x="4879" y="1952"/>
                </a:cubicBezTo>
                <a:lnTo>
                  <a:pt x="1854" y="50"/>
                </a:lnTo>
                <a:cubicBezTo>
                  <a:pt x="1708" y="1"/>
                  <a:pt x="1610" y="1"/>
                  <a:pt x="1513" y="50"/>
                </a:cubicBezTo>
                <a:lnTo>
                  <a:pt x="98" y="928"/>
                </a:lnTo>
                <a:cubicBezTo>
                  <a:pt x="0" y="977"/>
                  <a:pt x="0" y="1025"/>
                  <a:pt x="0" y="1123"/>
                </a:cubicBezTo>
                <a:lnTo>
                  <a:pt x="0" y="1123"/>
                </a:lnTo>
                <a:lnTo>
                  <a:pt x="0" y="1513"/>
                </a:lnTo>
                <a:lnTo>
                  <a:pt x="0" y="1513"/>
                </a:lnTo>
                <a:cubicBezTo>
                  <a:pt x="0" y="1562"/>
                  <a:pt x="49" y="1611"/>
                  <a:pt x="98" y="1660"/>
                </a:cubicBezTo>
                <a:lnTo>
                  <a:pt x="3123" y="3465"/>
                </a:lnTo>
                <a:cubicBezTo>
                  <a:pt x="3220" y="3514"/>
                  <a:pt x="3366" y="3514"/>
                  <a:pt x="3464" y="3465"/>
                </a:cubicBezTo>
                <a:lnTo>
                  <a:pt x="4879" y="2587"/>
                </a:lnTo>
                <a:cubicBezTo>
                  <a:pt x="4879" y="2538"/>
                  <a:pt x="4928" y="2489"/>
                  <a:pt x="4928" y="2440"/>
                </a:cubicBezTo>
                <a:lnTo>
                  <a:pt x="4928" y="2440"/>
                </a:lnTo>
                <a:lnTo>
                  <a:pt x="4928" y="2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7"/>
          <p:cNvSpPr/>
          <p:nvPr/>
        </p:nvSpPr>
        <p:spPr>
          <a:xfrm>
            <a:off x="7558701" y="3259024"/>
            <a:ext cx="237975" cy="160155"/>
          </a:xfrm>
          <a:custGeom>
            <a:avLst/>
            <a:gdLst/>
            <a:ahLst/>
            <a:cxnLst/>
            <a:rect l="l" t="t" r="r" b="b"/>
            <a:pathLst>
              <a:path w="9661" h="6441" extrusionOk="0">
                <a:moveTo>
                  <a:pt x="9611" y="3855"/>
                </a:moveTo>
                <a:lnTo>
                  <a:pt x="9611" y="3855"/>
                </a:lnTo>
                <a:cubicBezTo>
                  <a:pt x="9611" y="3806"/>
                  <a:pt x="9611" y="3757"/>
                  <a:pt x="9563" y="3708"/>
                </a:cubicBezTo>
                <a:lnTo>
                  <a:pt x="8148" y="2830"/>
                </a:lnTo>
                <a:lnTo>
                  <a:pt x="8148" y="2830"/>
                </a:lnTo>
                <a:lnTo>
                  <a:pt x="3610" y="49"/>
                </a:lnTo>
                <a:cubicBezTo>
                  <a:pt x="3513" y="0"/>
                  <a:pt x="3367" y="0"/>
                  <a:pt x="3269" y="49"/>
                </a:cubicBezTo>
                <a:lnTo>
                  <a:pt x="98" y="2050"/>
                </a:lnTo>
                <a:cubicBezTo>
                  <a:pt x="49" y="2050"/>
                  <a:pt x="0" y="2147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35"/>
                  <a:pt x="49" y="2684"/>
                  <a:pt x="98" y="2733"/>
                </a:cubicBezTo>
                <a:lnTo>
                  <a:pt x="3025" y="4538"/>
                </a:lnTo>
                <a:lnTo>
                  <a:pt x="6050" y="6392"/>
                </a:lnTo>
                <a:cubicBezTo>
                  <a:pt x="6147" y="6440"/>
                  <a:pt x="6294" y="6440"/>
                  <a:pt x="6391" y="6392"/>
                </a:cubicBezTo>
                <a:lnTo>
                  <a:pt x="9563" y="4391"/>
                </a:lnTo>
                <a:cubicBezTo>
                  <a:pt x="9611" y="4343"/>
                  <a:pt x="9660" y="4294"/>
                  <a:pt x="9660" y="4245"/>
                </a:cubicBezTo>
                <a:lnTo>
                  <a:pt x="9660" y="4245"/>
                </a:lnTo>
                <a:lnTo>
                  <a:pt x="9660" y="38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7"/>
          <p:cNvSpPr/>
          <p:nvPr/>
        </p:nvSpPr>
        <p:spPr>
          <a:xfrm>
            <a:off x="7404866" y="3292985"/>
            <a:ext cx="288447" cy="191684"/>
          </a:xfrm>
          <a:custGeom>
            <a:avLst/>
            <a:gdLst/>
            <a:ahLst/>
            <a:cxnLst/>
            <a:rect l="l" t="t" r="r" b="b"/>
            <a:pathLst>
              <a:path w="11710" h="7709" extrusionOk="0">
                <a:moveTo>
                  <a:pt x="11709" y="5123"/>
                </a:moveTo>
                <a:lnTo>
                  <a:pt x="11709" y="5123"/>
                </a:lnTo>
                <a:cubicBezTo>
                  <a:pt x="11661" y="5074"/>
                  <a:pt x="11661" y="5026"/>
                  <a:pt x="11612" y="4977"/>
                </a:cubicBezTo>
                <a:lnTo>
                  <a:pt x="10197" y="4147"/>
                </a:lnTo>
                <a:lnTo>
                  <a:pt x="10197" y="4147"/>
                </a:lnTo>
                <a:lnTo>
                  <a:pt x="3562" y="98"/>
                </a:lnTo>
                <a:cubicBezTo>
                  <a:pt x="3464" y="1"/>
                  <a:pt x="3367" y="1"/>
                  <a:pt x="3269" y="98"/>
                </a:cubicBezTo>
                <a:lnTo>
                  <a:pt x="98" y="2050"/>
                </a:lnTo>
                <a:cubicBezTo>
                  <a:pt x="49" y="2098"/>
                  <a:pt x="0" y="2147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35"/>
                  <a:pt x="49" y="2733"/>
                  <a:pt x="98" y="2733"/>
                </a:cubicBezTo>
                <a:lnTo>
                  <a:pt x="5074" y="5806"/>
                </a:lnTo>
                <a:lnTo>
                  <a:pt x="8148" y="7611"/>
                </a:lnTo>
                <a:cubicBezTo>
                  <a:pt x="8245" y="7709"/>
                  <a:pt x="8343" y="7709"/>
                  <a:pt x="8441" y="7611"/>
                </a:cubicBezTo>
                <a:lnTo>
                  <a:pt x="11612" y="5660"/>
                </a:lnTo>
                <a:cubicBezTo>
                  <a:pt x="11661" y="5611"/>
                  <a:pt x="11709" y="5562"/>
                  <a:pt x="11709" y="5514"/>
                </a:cubicBezTo>
                <a:lnTo>
                  <a:pt x="11709" y="5514"/>
                </a:lnTo>
                <a:lnTo>
                  <a:pt x="11709" y="51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7"/>
          <p:cNvSpPr/>
          <p:nvPr/>
        </p:nvSpPr>
        <p:spPr>
          <a:xfrm>
            <a:off x="7425287" y="3434898"/>
            <a:ext cx="164668" cy="115274"/>
          </a:xfrm>
          <a:custGeom>
            <a:avLst/>
            <a:gdLst/>
            <a:ahLst/>
            <a:cxnLst/>
            <a:rect l="l" t="t" r="r" b="b"/>
            <a:pathLst>
              <a:path w="6685" h="4636" extrusionOk="0">
                <a:moveTo>
                  <a:pt x="6636" y="1903"/>
                </a:moveTo>
                <a:lnTo>
                  <a:pt x="3562" y="49"/>
                </a:lnTo>
                <a:cubicBezTo>
                  <a:pt x="3465" y="1"/>
                  <a:pt x="3318" y="1"/>
                  <a:pt x="3221" y="49"/>
                </a:cubicBezTo>
                <a:lnTo>
                  <a:pt x="50" y="2050"/>
                </a:lnTo>
                <a:cubicBezTo>
                  <a:pt x="1" y="2050"/>
                  <a:pt x="1" y="2147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35"/>
                  <a:pt x="1" y="2684"/>
                  <a:pt x="50" y="2733"/>
                </a:cubicBezTo>
                <a:lnTo>
                  <a:pt x="3123" y="4538"/>
                </a:lnTo>
                <a:cubicBezTo>
                  <a:pt x="3221" y="4636"/>
                  <a:pt x="3367" y="4636"/>
                  <a:pt x="3465" y="4538"/>
                </a:cubicBezTo>
                <a:lnTo>
                  <a:pt x="6636" y="2586"/>
                </a:lnTo>
                <a:cubicBezTo>
                  <a:pt x="6685" y="2538"/>
                  <a:pt x="6685" y="2489"/>
                  <a:pt x="6685" y="2440"/>
                </a:cubicBezTo>
                <a:lnTo>
                  <a:pt x="6685" y="2440"/>
                </a:lnTo>
                <a:lnTo>
                  <a:pt x="6685" y="2050"/>
                </a:lnTo>
                <a:lnTo>
                  <a:pt x="6685" y="2050"/>
                </a:lnTo>
                <a:cubicBezTo>
                  <a:pt x="6685" y="2001"/>
                  <a:pt x="6636" y="1952"/>
                  <a:pt x="6636" y="1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7"/>
          <p:cNvSpPr/>
          <p:nvPr/>
        </p:nvSpPr>
        <p:spPr>
          <a:xfrm>
            <a:off x="7307515" y="3228692"/>
            <a:ext cx="165875" cy="116493"/>
          </a:xfrm>
          <a:custGeom>
            <a:avLst/>
            <a:gdLst/>
            <a:ahLst/>
            <a:cxnLst/>
            <a:rect l="l" t="t" r="r" b="b"/>
            <a:pathLst>
              <a:path w="6734" h="4685" extrusionOk="0">
                <a:moveTo>
                  <a:pt x="98" y="2733"/>
                </a:moveTo>
                <a:lnTo>
                  <a:pt x="3123" y="4587"/>
                </a:lnTo>
                <a:cubicBezTo>
                  <a:pt x="3221" y="4684"/>
                  <a:pt x="3367" y="4684"/>
                  <a:pt x="3464" y="4587"/>
                </a:cubicBezTo>
                <a:lnTo>
                  <a:pt x="6636" y="2635"/>
                </a:lnTo>
                <a:cubicBezTo>
                  <a:pt x="6684" y="2587"/>
                  <a:pt x="6733" y="2538"/>
                  <a:pt x="6733" y="2489"/>
                </a:cubicBezTo>
                <a:lnTo>
                  <a:pt x="6733" y="2489"/>
                </a:lnTo>
                <a:lnTo>
                  <a:pt x="6733" y="2099"/>
                </a:lnTo>
                <a:lnTo>
                  <a:pt x="6733" y="2099"/>
                </a:lnTo>
                <a:cubicBezTo>
                  <a:pt x="6733" y="2001"/>
                  <a:pt x="6684" y="1952"/>
                  <a:pt x="6636" y="1952"/>
                </a:cubicBezTo>
                <a:lnTo>
                  <a:pt x="3562" y="50"/>
                </a:lnTo>
                <a:cubicBezTo>
                  <a:pt x="3464" y="1"/>
                  <a:pt x="3367" y="1"/>
                  <a:pt x="3269" y="50"/>
                </a:cubicBezTo>
                <a:lnTo>
                  <a:pt x="98" y="2050"/>
                </a:lnTo>
                <a:cubicBezTo>
                  <a:pt x="49" y="2099"/>
                  <a:pt x="1" y="2147"/>
                  <a:pt x="1" y="2196"/>
                </a:cubicBezTo>
                <a:lnTo>
                  <a:pt x="1" y="2196"/>
                </a:lnTo>
                <a:lnTo>
                  <a:pt x="1" y="2587"/>
                </a:lnTo>
                <a:lnTo>
                  <a:pt x="1" y="2587"/>
                </a:lnTo>
                <a:cubicBezTo>
                  <a:pt x="1" y="2635"/>
                  <a:pt x="49" y="2684"/>
                  <a:pt x="98" y="27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7"/>
          <p:cNvSpPr/>
          <p:nvPr/>
        </p:nvSpPr>
        <p:spPr>
          <a:xfrm>
            <a:off x="6313636" y="2612509"/>
            <a:ext cx="278815" cy="186836"/>
          </a:xfrm>
          <a:custGeom>
            <a:avLst/>
            <a:gdLst/>
            <a:ahLst/>
            <a:cxnLst/>
            <a:rect l="l" t="t" r="r" b="b"/>
            <a:pathLst>
              <a:path w="11319" h="7514" extrusionOk="0">
                <a:moveTo>
                  <a:pt x="98" y="2733"/>
                </a:moveTo>
                <a:lnTo>
                  <a:pt x="1952" y="3855"/>
                </a:lnTo>
                <a:lnTo>
                  <a:pt x="7757" y="7465"/>
                </a:lnTo>
                <a:cubicBezTo>
                  <a:pt x="7855" y="7514"/>
                  <a:pt x="7952" y="7514"/>
                  <a:pt x="8050" y="7465"/>
                </a:cubicBezTo>
                <a:lnTo>
                  <a:pt x="11221" y="5465"/>
                </a:lnTo>
                <a:cubicBezTo>
                  <a:pt x="11270" y="5465"/>
                  <a:pt x="11319" y="5416"/>
                  <a:pt x="11319" y="5318"/>
                </a:cubicBezTo>
                <a:lnTo>
                  <a:pt x="11319" y="5318"/>
                </a:lnTo>
                <a:lnTo>
                  <a:pt x="11319" y="4928"/>
                </a:lnTo>
                <a:lnTo>
                  <a:pt x="11319" y="4928"/>
                </a:lnTo>
                <a:cubicBezTo>
                  <a:pt x="11319" y="4879"/>
                  <a:pt x="11319" y="4831"/>
                  <a:pt x="11270" y="4782"/>
                </a:cubicBezTo>
                <a:lnTo>
                  <a:pt x="7074" y="2196"/>
                </a:lnTo>
                <a:lnTo>
                  <a:pt x="7074" y="2196"/>
                </a:lnTo>
                <a:lnTo>
                  <a:pt x="3562" y="49"/>
                </a:lnTo>
                <a:cubicBezTo>
                  <a:pt x="3464" y="1"/>
                  <a:pt x="3366" y="1"/>
                  <a:pt x="3269" y="49"/>
                </a:cubicBezTo>
                <a:lnTo>
                  <a:pt x="98" y="2050"/>
                </a:lnTo>
                <a:cubicBezTo>
                  <a:pt x="0" y="2098"/>
                  <a:pt x="0" y="2147"/>
                  <a:pt x="0" y="2196"/>
                </a:cubicBezTo>
                <a:lnTo>
                  <a:pt x="0" y="2196"/>
                </a:lnTo>
                <a:lnTo>
                  <a:pt x="0" y="2635"/>
                </a:lnTo>
                <a:lnTo>
                  <a:pt x="0" y="2635"/>
                </a:lnTo>
                <a:cubicBezTo>
                  <a:pt x="0" y="2684"/>
                  <a:pt x="49" y="2733"/>
                  <a:pt x="98" y="27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7"/>
          <p:cNvSpPr/>
          <p:nvPr/>
        </p:nvSpPr>
        <p:spPr>
          <a:xfrm>
            <a:off x="6647737" y="2950932"/>
            <a:ext cx="550413" cy="355470"/>
          </a:xfrm>
          <a:custGeom>
            <a:avLst/>
            <a:gdLst/>
            <a:ahLst/>
            <a:cxnLst/>
            <a:rect l="l" t="t" r="r" b="b"/>
            <a:pathLst>
              <a:path w="22345" h="14296" extrusionOk="0">
                <a:moveTo>
                  <a:pt x="22345" y="12100"/>
                </a:moveTo>
                <a:lnTo>
                  <a:pt x="22345" y="12100"/>
                </a:lnTo>
                <a:lnTo>
                  <a:pt x="22345" y="11709"/>
                </a:lnTo>
                <a:lnTo>
                  <a:pt x="22345" y="11709"/>
                </a:lnTo>
                <a:cubicBezTo>
                  <a:pt x="22345" y="11661"/>
                  <a:pt x="22296" y="11612"/>
                  <a:pt x="22247" y="11563"/>
                </a:cubicBezTo>
                <a:lnTo>
                  <a:pt x="3562" y="49"/>
                </a:lnTo>
                <a:cubicBezTo>
                  <a:pt x="3464" y="0"/>
                  <a:pt x="3318" y="0"/>
                  <a:pt x="3220" y="49"/>
                </a:cubicBezTo>
                <a:lnTo>
                  <a:pt x="49" y="2049"/>
                </a:lnTo>
                <a:cubicBezTo>
                  <a:pt x="0" y="2098"/>
                  <a:pt x="0" y="2147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35"/>
                  <a:pt x="0" y="2684"/>
                  <a:pt x="49" y="2732"/>
                </a:cubicBezTo>
                <a:lnTo>
                  <a:pt x="18735" y="14246"/>
                </a:lnTo>
                <a:cubicBezTo>
                  <a:pt x="18832" y="14295"/>
                  <a:pt x="18978" y="14295"/>
                  <a:pt x="19076" y="14246"/>
                </a:cubicBezTo>
                <a:lnTo>
                  <a:pt x="22247" y="12246"/>
                </a:lnTo>
                <a:cubicBezTo>
                  <a:pt x="22296" y="12246"/>
                  <a:pt x="22345" y="12149"/>
                  <a:pt x="22345" y="121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7"/>
          <p:cNvSpPr/>
          <p:nvPr/>
        </p:nvSpPr>
        <p:spPr>
          <a:xfrm>
            <a:off x="6502302" y="2861180"/>
            <a:ext cx="210337" cy="144366"/>
          </a:xfrm>
          <a:custGeom>
            <a:avLst/>
            <a:gdLst/>
            <a:ahLst/>
            <a:cxnLst/>
            <a:rect l="l" t="t" r="r" b="b"/>
            <a:pathLst>
              <a:path w="8539" h="5806" extrusionOk="0">
                <a:moveTo>
                  <a:pt x="8539" y="3610"/>
                </a:moveTo>
                <a:lnTo>
                  <a:pt x="8539" y="3610"/>
                </a:lnTo>
                <a:lnTo>
                  <a:pt x="8539" y="3220"/>
                </a:lnTo>
                <a:lnTo>
                  <a:pt x="8539" y="3220"/>
                </a:lnTo>
                <a:cubicBezTo>
                  <a:pt x="8539" y="3122"/>
                  <a:pt x="8490" y="3074"/>
                  <a:pt x="8441" y="3074"/>
                </a:cubicBezTo>
                <a:lnTo>
                  <a:pt x="7026" y="2196"/>
                </a:lnTo>
                <a:lnTo>
                  <a:pt x="7026" y="2196"/>
                </a:lnTo>
                <a:lnTo>
                  <a:pt x="3562" y="49"/>
                </a:lnTo>
                <a:cubicBezTo>
                  <a:pt x="3465" y="0"/>
                  <a:pt x="3318" y="0"/>
                  <a:pt x="3221" y="49"/>
                </a:cubicBezTo>
                <a:lnTo>
                  <a:pt x="50" y="2049"/>
                </a:lnTo>
                <a:cubicBezTo>
                  <a:pt x="1" y="2049"/>
                  <a:pt x="1" y="2147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35"/>
                  <a:pt x="1" y="2683"/>
                  <a:pt x="50" y="2732"/>
                </a:cubicBezTo>
                <a:lnTo>
                  <a:pt x="1903" y="3854"/>
                </a:lnTo>
                <a:lnTo>
                  <a:pt x="4977" y="5708"/>
                </a:lnTo>
                <a:cubicBezTo>
                  <a:pt x="5075" y="5806"/>
                  <a:pt x="5221" y="5806"/>
                  <a:pt x="5319" y="5708"/>
                </a:cubicBezTo>
                <a:lnTo>
                  <a:pt x="8490" y="3757"/>
                </a:lnTo>
                <a:cubicBezTo>
                  <a:pt x="8490" y="3708"/>
                  <a:pt x="8539" y="3659"/>
                  <a:pt x="8539" y="36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7"/>
          <p:cNvSpPr/>
          <p:nvPr/>
        </p:nvSpPr>
        <p:spPr>
          <a:xfrm>
            <a:off x="6210275" y="2679214"/>
            <a:ext cx="165851" cy="115263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6733" y="2440"/>
                </a:moveTo>
                <a:lnTo>
                  <a:pt x="6733" y="2440"/>
                </a:lnTo>
                <a:lnTo>
                  <a:pt x="6733" y="2050"/>
                </a:lnTo>
                <a:lnTo>
                  <a:pt x="6733" y="2050"/>
                </a:lnTo>
                <a:cubicBezTo>
                  <a:pt x="6733" y="2001"/>
                  <a:pt x="6684" y="1952"/>
                  <a:pt x="6635" y="1904"/>
                </a:cubicBezTo>
                <a:lnTo>
                  <a:pt x="3611" y="50"/>
                </a:lnTo>
                <a:cubicBezTo>
                  <a:pt x="3513" y="1"/>
                  <a:pt x="3367" y="1"/>
                  <a:pt x="3269" y="50"/>
                </a:cubicBezTo>
                <a:lnTo>
                  <a:pt x="98" y="2050"/>
                </a:lnTo>
                <a:cubicBezTo>
                  <a:pt x="49" y="2050"/>
                  <a:pt x="0" y="2148"/>
                  <a:pt x="0" y="2196"/>
                </a:cubicBezTo>
                <a:lnTo>
                  <a:pt x="0" y="2196"/>
                </a:lnTo>
                <a:lnTo>
                  <a:pt x="0" y="2587"/>
                </a:lnTo>
                <a:lnTo>
                  <a:pt x="0" y="2587"/>
                </a:lnTo>
                <a:cubicBezTo>
                  <a:pt x="0" y="2635"/>
                  <a:pt x="49" y="2684"/>
                  <a:pt x="98" y="2733"/>
                </a:cubicBezTo>
                <a:lnTo>
                  <a:pt x="3123" y="4538"/>
                </a:lnTo>
                <a:cubicBezTo>
                  <a:pt x="3220" y="4636"/>
                  <a:pt x="3367" y="4636"/>
                  <a:pt x="3464" y="4538"/>
                </a:cubicBezTo>
                <a:lnTo>
                  <a:pt x="6635" y="2587"/>
                </a:lnTo>
                <a:cubicBezTo>
                  <a:pt x="6684" y="2538"/>
                  <a:pt x="6733" y="2489"/>
                  <a:pt x="6733" y="2440"/>
                </a:cubicBezTo>
                <a:close/>
              </a:path>
            </a:pathLst>
          </a:custGeom>
          <a:solidFill>
            <a:srgbClr val="6B48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7"/>
          <p:cNvSpPr/>
          <p:nvPr/>
        </p:nvSpPr>
        <p:spPr>
          <a:xfrm>
            <a:off x="6307626" y="2739878"/>
            <a:ext cx="165851" cy="115263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6733" y="2440"/>
                </a:moveTo>
                <a:lnTo>
                  <a:pt x="6733" y="2440"/>
                </a:lnTo>
                <a:lnTo>
                  <a:pt x="6733" y="2049"/>
                </a:lnTo>
                <a:lnTo>
                  <a:pt x="6733" y="2049"/>
                </a:lnTo>
                <a:cubicBezTo>
                  <a:pt x="6733" y="2001"/>
                  <a:pt x="6684" y="1952"/>
                  <a:pt x="6635" y="1903"/>
                </a:cubicBezTo>
                <a:lnTo>
                  <a:pt x="3610" y="49"/>
                </a:lnTo>
                <a:cubicBezTo>
                  <a:pt x="3513" y="0"/>
                  <a:pt x="3366" y="0"/>
                  <a:pt x="3269" y="49"/>
                </a:cubicBezTo>
                <a:lnTo>
                  <a:pt x="98" y="2049"/>
                </a:lnTo>
                <a:cubicBezTo>
                  <a:pt x="49" y="2049"/>
                  <a:pt x="0" y="2098"/>
                  <a:pt x="49" y="2196"/>
                </a:cubicBezTo>
                <a:lnTo>
                  <a:pt x="49" y="2196"/>
                </a:lnTo>
                <a:lnTo>
                  <a:pt x="49" y="2586"/>
                </a:lnTo>
                <a:lnTo>
                  <a:pt x="49" y="2586"/>
                </a:lnTo>
                <a:cubicBezTo>
                  <a:pt x="49" y="2635"/>
                  <a:pt x="49" y="2684"/>
                  <a:pt x="98" y="2732"/>
                </a:cubicBezTo>
                <a:lnTo>
                  <a:pt x="3171" y="4538"/>
                </a:lnTo>
                <a:cubicBezTo>
                  <a:pt x="3269" y="4635"/>
                  <a:pt x="3415" y="4635"/>
                  <a:pt x="3513" y="4538"/>
                </a:cubicBezTo>
                <a:lnTo>
                  <a:pt x="6684" y="2586"/>
                </a:lnTo>
                <a:cubicBezTo>
                  <a:pt x="6684" y="2537"/>
                  <a:pt x="6733" y="2488"/>
                  <a:pt x="6733" y="2440"/>
                </a:cubicBezTo>
                <a:close/>
              </a:path>
            </a:pathLst>
          </a:custGeom>
          <a:solidFill>
            <a:srgbClr val="6B48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7"/>
          <p:cNvSpPr/>
          <p:nvPr/>
        </p:nvSpPr>
        <p:spPr>
          <a:xfrm>
            <a:off x="6406159" y="2800516"/>
            <a:ext cx="164668" cy="115274"/>
          </a:xfrm>
          <a:custGeom>
            <a:avLst/>
            <a:gdLst/>
            <a:ahLst/>
            <a:cxnLst/>
            <a:rect l="l" t="t" r="r" b="b"/>
            <a:pathLst>
              <a:path w="6685" h="4636" extrusionOk="0">
                <a:moveTo>
                  <a:pt x="6685" y="2440"/>
                </a:moveTo>
                <a:lnTo>
                  <a:pt x="6685" y="2440"/>
                </a:lnTo>
                <a:lnTo>
                  <a:pt x="6685" y="2050"/>
                </a:lnTo>
                <a:lnTo>
                  <a:pt x="6685" y="2050"/>
                </a:lnTo>
                <a:cubicBezTo>
                  <a:pt x="6685" y="2001"/>
                  <a:pt x="6685" y="1952"/>
                  <a:pt x="6636" y="1903"/>
                </a:cubicBezTo>
                <a:lnTo>
                  <a:pt x="3562" y="49"/>
                </a:lnTo>
                <a:cubicBezTo>
                  <a:pt x="3465" y="1"/>
                  <a:pt x="3318" y="1"/>
                  <a:pt x="3221" y="49"/>
                </a:cubicBezTo>
                <a:lnTo>
                  <a:pt x="98" y="2050"/>
                </a:lnTo>
                <a:cubicBezTo>
                  <a:pt x="49" y="2050"/>
                  <a:pt x="1" y="2099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35"/>
                  <a:pt x="49" y="2684"/>
                  <a:pt x="98" y="2733"/>
                </a:cubicBezTo>
                <a:lnTo>
                  <a:pt x="3123" y="4587"/>
                </a:lnTo>
                <a:cubicBezTo>
                  <a:pt x="3221" y="4636"/>
                  <a:pt x="3367" y="4636"/>
                  <a:pt x="3465" y="4587"/>
                </a:cubicBezTo>
                <a:lnTo>
                  <a:pt x="6636" y="2586"/>
                </a:lnTo>
                <a:cubicBezTo>
                  <a:pt x="6685" y="2538"/>
                  <a:pt x="6685" y="2489"/>
                  <a:pt x="6685" y="24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7"/>
          <p:cNvSpPr/>
          <p:nvPr/>
        </p:nvSpPr>
        <p:spPr>
          <a:xfrm>
            <a:off x="7327936" y="3375478"/>
            <a:ext cx="164668" cy="115249"/>
          </a:xfrm>
          <a:custGeom>
            <a:avLst/>
            <a:gdLst/>
            <a:ahLst/>
            <a:cxnLst/>
            <a:rect l="l" t="t" r="r" b="b"/>
            <a:pathLst>
              <a:path w="6685" h="4635" extrusionOk="0">
                <a:moveTo>
                  <a:pt x="4831" y="3610"/>
                </a:moveTo>
                <a:lnTo>
                  <a:pt x="4831" y="3610"/>
                </a:lnTo>
                <a:lnTo>
                  <a:pt x="4831" y="3269"/>
                </a:lnTo>
                <a:lnTo>
                  <a:pt x="4977" y="3366"/>
                </a:lnTo>
                <a:cubicBezTo>
                  <a:pt x="5075" y="3415"/>
                  <a:pt x="5221" y="3415"/>
                  <a:pt x="5319" y="3366"/>
                </a:cubicBezTo>
                <a:lnTo>
                  <a:pt x="6587" y="2586"/>
                </a:lnTo>
                <a:cubicBezTo>
                  <a:pt x="6636" y="2537"/>
                  <a:pt x="6685" y="2488"/>
                  <a:pt x="6685" y="2439"/>
                </a:cubicBezTo>
                <a:lnTo>
                  <a:pt x="6685" y="2439"/>
                </a:lnTo>
                <a:lnTo>
                  <a:pt x="6685" y="2000"/>
                </a:lnTo>
                <a:lnTo>
                  <a:pt x="6685" y="2000"/>
                </a:lnTo>
                <a:cubicBezTo>
                  <a:pt x="6685" y="1952"/>
                  <a:pt x="6636" y="1903"/>
                  <a:pt x="6587" y="1854"/>
                </a:cubicBezTo>
                <a:lnTo>
                  <a:pt x="3562" y="49"/>
                </a:lnTo>
                <a:cubicBezTo>
                  <a:pt x="3465" y="0"/>
                  <a:pt x="3318" y="0"/>
                  <a:pt x="3221" y="49"/>
                </a:cubicBezTo>
                <a:lnTo>
                  <a:pt x="1952" y="829"/>
                </a:lnTo>
                <a:cubicBezTo>
                  <a:pt x="1855" y="878"/>
                  <a:pt x="1855" y="927"/>
                  <a:pt x="1855" y="1025"/>
                </a:cubicBezTo>
                <a:lnTo>
                  <a:pt x="1855" y="1025"/>
                </a:lnTo>
                <a:lnTo>
                  <a:pt x="1855" y="1317"/>
                </a:lnTo>
                <a:lnTo>
                  <a:pt x="1709" y="1220"/>
                </a:lnTo>
                <a:cubicBezTo>
                  <a:pt x="1611" y="1122"/>
                  <a:pt x="1465" y="1122"/>
                  <a:pt x="1367" y="1220"/>
                </a:cubicBezTo>
                <a:lnTo>
                  <a:pt x="50" y="2000"/>
                </a:lnTo>
                <a:cubicBezTo>
                  <a:pt x="1" y="2049"/>
                  <a:pt x="1" y="2098"/>
                  <a:pt x="1" y="2147"/>
                </a:cubicBezTo>
                <a:lnTo>
                  <a:pt x="1" y="2147"/>
                </a:lnTo>
                <a:lnTo>
                  <a:pt x="1" y="2537"/>
                </a:lnTo>
                <a:lnTo>
                  <a:pt x="1" y="2537"/>
                </a:lnTo>
                <a:cubicBezTo>
                  <a:pt x="1" y="2635"/>
                  <a:pt x="1" y="2683"/>
                  <a:pt x="50" y="2683"/>
                </a:cubicBezTo>
                <a:lnTo>
                  <a:pt x="3123" y="4586"/>
                </a:lnTo>
                <a:cubicBezTo>
                  <a:pt x="3221" y="4635"/>
                  <a:pt x="3367" y="4635"/>
                  <a:pt x="3465" y="4586"/>
                </a:cubicBezTo>
                <a:lnTo>
                  <a:pt x="4733" y="3757"/>
                </a:lnTo>
                <a:cubicBezTo>
                  <a:pt x="4782" y="3708"/>
                  <a:pt x="4831" y="3659"/>
                  <a:pt x="4831" y="36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7"/>
          <p:cNvSpPr/>
          <p:nvPr/>
        </p:nvSpPr>
        <p:spPr>
          <a:xfrm>
            <a:off x="7132052" y="3252957"/>
            <a:ext cx="165875" cy="115274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6733" y="2489"/>
                </a:moveTo>
                <a:lnTo>
                  <a:pt x="6733" y="2489"/>
                </a:lnTo>
                <a:lnTo>
                  <a:pt x="6733" y="2098"/>
                </a:lnTo>
                <a:lnTo>
                  <a:pt x="6733" y="2098"/>
                </a:lnTo>
                <a:cubicBezTo>
                  <a:pt x="6733" y="2001"/>
                  <a:pt x="6684" y="1952"/>
                  <a:pt x="6636" y="1952"/>
                </a:cubicBezTo>
                <a:lnTo>
                  <a:pt x="3611" y="98"/>
                </a:lnTo>
                <a:cubicBezTo>
                  <a:pt x="3464" y="1"/>
                  <a:pt x="3367" y="1"/>
                  <a:pt x="3269" y="98"/>
                </a:cubicBezTo>
                <a:lnTo>
                  <a:pt x="98" y="2050"/>
                </a:lnTo>
                <a:cubicBezTo>
                  <a:pt x="49" y="2098"/>
                  <a:pt x="1" y="2147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35"/>
                  <a:pt x="49" y="2733"/>
                  <a:pt x="98" y="2733"/>
                </a:cubicBezTo>
                <a:lnTo>
                  <a:pt x="3123" y="4587"/>
                </a:lnTo>
                <a:cubicBezTo>
                  <a:pt x="3221" y="4635"/>
                  <a:pt x="3367" y="4635"/>
                  <a:pt x="3464" y="4587"/>
                </a:cubicBezTo>
                <a:lnTo>
                  <a:pt x="6636" y="2586"/>
                </a:lnTo>
                <a:cubicBezTo>
                  <a:pt x="6684" y="2586"/>
                  <a:pt x="6733" y="2537"/>
                  <a:pt x="6733" y="24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7"/>
          <p:cNvSpPr/>
          <p:nvPr/>
        </p:nvSpPr>
        <p:spPr>
          <a:xfrm>
            <a:off x="7229403" y="3313596"/>
            <a:ext cx="165875" cy="115274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6733" y="2489"/>
                </a:moveTo>
                <a:lnTo>
                  <a:pt x="6733" y="2489"/>
                </a:lnTo>
                <a:lnTo>
                  <a:pt x="6733" y="2099"/>
                </a:lnTo>
                <a:lnTo>
                  <a:pt x="6733" y="2099"/>
                </a:lnTo>
                <a:cubicBezTo>
                  <a:pt x="6733" y="2001"/>
                  <a:pt x="6684" y="1952"/>
                  <a:pt x="6635" y="1952"/>
                </a:cubicBezTo>
                <a:lnTo>
                  <a:pt x="3611" y="98"/>
                </a:lnTo>
                <a:cubicBezTo>
                  <a:pt x="3513" y="1"/>
                  <a:pt x="3367" y="1"/>
                  <a:pt x="3269" y="98"/>
                </a:cubicBezTo>
                <a:lnTo>
                  <a:pt x="98" y="2050"/>
                </a:lnTo>
                <a:cubicBezTo>
                  <a:pt x="49" y="2099"/>
                  <a:pt x="0" y="2148"/>
                  <a:pt x="0" y="2196"/>
                </a:cubicBezTo>
                <a:lnTo>
                  <a:pt x="0" y="2196"/>
                </a:lnTo>
                <a:lnTo>
                  <a:pt x="0" y="2587"/>
                </a:lnTo>
                <a:lnTo>
                  <a:pt x="0" y="2587"/>
                </a:lnTo>
                <a:cubicBezTo>
                  <a:pt x="0" y="2635"/>
                  <a:pt x="49" y="2733"/>
                  <a:pt x="98" y="2733"/>
                </a:cubicBezTo>
                <a:lnTo>
                  <a:pt x="3123" y="4587"/>
                </a:lnTo>
                <a:cubicBezTo>
                  <a:pt x="3220" y="4636"/>
                  <a:pt x="3367" y="4636"/>
                  <a:pt x="3464" y="4587"/>
                </a:cubicBezTo>
                <a:lnTo>
                  <a:pt x="6635" y="2587"/>
                </a:lnTo>
                <a:cubicBezTo>
                  <a:pt x="6684" y="2587"/>
                  <a:pt x="6733" y="2538"/>
                  <a:pt x="6733" y="24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7"/>
          <p:cNvSpPr/>
          <p:nvPr/>
        </p:nvSpPr>
        <p:spPr>
          <a:xfrm>
            <a:off x="6620074" y="2418435"/>
            <a:ext cx="165875" cy="114044"/>
          </a:xfrm>
          <a:custGeom>
            <a:avLst/>
            <a:gdLst/>
            <a:ahLst/>
            <a:cxnLst/>
            <a:rect l="l" t="t" r="r" b="b"/>
            <a:pathLst>
              <a:path w="6734" h="4587" extrusionOk="0">
                <a:moveTo>
                  <a:pt x="99" y="2684"/>
                </a:moveTo>
                <a:lnTo>
                  <a:pt x="3123" y="4538"/>
                </a:lnTo>
                <a:cubicBezTo>
                  <a:pt x="3221" y="4587"/>
                  <a:pt x="3367" y="4587"/>
                  <a:pt x="3465" y="4538"/>
                </a:cubicBezTo>
                <a:lnTo>
                  <a:pt x="6636" y="2538"/>
                </a:lnTo>
                <a:cubicBezTo>
                  <a:pt x="6685" y="2489"/>
                  <a:pt x="6734" y="2440"/>
                  <a:pt x="6734" y="2391"/>
                </a:cubicBezTo>
                <a:lnTo>
                  <a:pt x="6734" y="2391"/>
                </a:lnTo>
                <a:lnTo>
                  <a:pt x="6734" y="2001"/>
                </a:lnTo>
                <a:lnTo>
                  <a:pt x="6734" y="2001"/>
                </a:lnTo>
                <a:cubicBezTo>
                  <a:pt x="6734" y="1952"/>
                  <a:pt x="6685" y="1903"/>
                  <a:pt x="6636" y="1903"/>
                </a:cubicBezTo>
                <a:lnTo>
                  <a:pt x="3611" y="49"/>
                </a:lnTo>
                <a:cubicBezTo>
                  <a:pt x="3514" y="1"/>
                  <a:pt x="3367" y="1"/>
                  <a:pt x="3270" y="49"/>
                </a:cubicBezTo>
                <a:lnTo>
                  <a:pt x="99" y="2050"/>
                </a:lnTo>
                <a:cubicBezTo>
                  <a:pt x="50" y="2050"/>
                  <a:pt x="1" y="2147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35"/>
                  <a:pt x="50" y="2684"/>
                  <a:pt x="99" y="268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7"/>
          <p:cNvSpPr/>
          <p:nvPr/>
        </p:nvSpPr>
        <p:spPr>
          <a:xfrm>
            <a:off x="6717425" y="2477881"/>
            <a:ext cx="165875" cy="115238"/>
          </a:xfrm>
          <a:custGeom>
            <a:avLst/>
            <a:gdLst/>
            <a:ahLst/>
            <a:cxnLst/>
            <a:rect l="l" t="t" r="r" b="b"/>
            <a:pathLst>
              <a:path w="6734" h="4635" extrusionOk="0">
                <a:moveTo>
                  <a:pt x="1" y="2586"/>
                </a:moveTo>
                <a:lnTo>
                  <a:pt x="1" y="2586"/>
                </a:lnTo>
                <a:cubicBezTo>
                  <a:pt x="1" y="2635"/>
                  <a:pt x="50" y="2683"/>
                  <a:pt x="98" y="2732"/>
                </a:cubicBezTo>
                <a:lnTo>
                  <a:pt x="3123" y="4586"/>
                </a:lnTo>
                <a:cubicBezTo>
                  <a:pt x="3221" y="4635"/>
                  <a:pt x="3367" y="4635"/>
                  <a:pt x="3465" y="4586"/>
                </a:cubicBezTo>
                <a:lnTo>
                  <a:pt x="6636" y="2635"/>
                </a:lnTo>
                <a:cubicBezTo>
                  <a:pt x="6685" y="2586"/>
                  <a:pt x="6733" y="2537"/>
                  <a:pt x="6733" y="2488"/>
                </a:cubicBezTo>
                <a:lnTo>
                  <a:pt x="6733" y="2488"/>
                </a:lnTo>
                <a:lnTo>
                  <a:pt x="6733" y="2049"/>
                </a:lnTo>
                <a:lnTo>
                  <a:pt x="6733" y="2049"/>
                </a:lnTo>
                <a:cubicBezTo>
                  <a:pt x="6733" y="2000"/>
                  <a:pt x="6685" y="1952"/>
                  <a:pt x="6636" y="1903"/>
                </a:cubicBezTo>
                <a:lnTo>
                  <a:pt x="3611" y="49"/>
                </a:lnTo>
                <a:cubicBezTo>
                  <a:pt x="3513" y="0"/>
                  <a:pt x="3367" y="0"/>
                  <a:pt x="3270" y="49"/>
                </a:cubicBezTo>
                <a:lnTo>
                  <a:pt x="98" y="2049"/>
                </a:lnTo>
                <a:cubicBezTo>
                  <a:pt x="50" y="2098"/>
                  <a:pt x="1" y="2147"/>
                  <a:pt x="1" y="2196"/>
                </a:cubicBezTo>
                <a:lnTo>
                  <a:pt x="1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7"/>
          <p:cNvSpPr/>
          <p:nvPr/>
        </p:nvSpPr>
        <p:spPr>
          <a:xfrm>
            <a:off x="6814776" y="2538519"/>
            <a:ext cx="165875" cy="115263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6684" y="2050"/>
                </a:moveTo>
                <a:cubicBezTo>
                  <a:pt x="6733" y="2001"/>
                  <a:pt x="6684" y="1952"/>
                  <a:pt x="6636" y="1903"/>
                </a:cubicBezTo>
                <a:lnTo>
                  <a:pt x="3562" y="98"/>
                </a:lnTo>
                <a:cubicBezTo>
                  <a:pt x="3464" y="1"/>
                  <a:pt x="3367" y="1"/>
                  <a:pt x="3269" y="98"/>
                </a:cubicBezTo>
                <a:lnTo>
                  <a:pt x="98" y="2050"/>
                </a:lnTo>
                <a:cubicBezTo>
                  <a:pt x="49" y="2098"/>
                  <a:pt x="1" y="2147"/>
                  <a:pt x="1" y="2245"/>
                </a:cubicBezTo>
                <a:lnTo>
                  <a:pt x="1" y="2245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84"/>
                  <a:pt x="49" y="2733"/>
                  <a:pt x="98" y="2733"/>
                </a:cubicBezTo>
                <a:lnTo>
                  <a:pt x="3123" y="4587"/>
                </a:lnTo>
                <a:cubicBezTo>
                  <a:pt x="3221" y="4635"/>
                  <a:pt x="3367" y="4635"/>
                  <a:pt x="3464" y="4587"/>
                </a:cubicBezTo>
                <a:lnTo>
                  <a:pt x="6636" y="2586"/>
                </a:lnTo>
                <a:cubicBezTo>
                  <a:pt x="6684" y="2586"/>
                  <a:pt x="6733" y="2538"/>
                  <a:pt x="6733" y="2440"/>
                </a:cubicBezTo>
                <a:lnTo>
                  <a:pt x="6733" y="2440"/>
                </a:lnTo>
                <a:lnTo>
                  <a:pt x="6733" y="2050"/>
                </a:lnTo>
                <a:lnTo>
                  <a:pt x="6733" y="2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7"/>
          <p:cNvSpPr/>
          <p:nvPr/>
        </p:nvSpPr>
        <p:spPr>
          <a:xfrm>
            <a:off x="6912126" y="2599158"/>
            <a:ext cx="165875" cy="115263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6733" y="2050"/>
                </a:moveTo>
                <a:cubicBezTo>
                  <a:pt x="6733" y="2001"/>
                  <a:pt x="6684" y="1952"/>
                  <a:pt x="6635" y="1904"/>
                </a:cubicBezTo>
                <a:lnTo>
                  <a:pt x="3611" y="50"/>
                </a:lnTo>
                <a:cubicBezTo>
                  <a:pt x="3464" y="1"/>
                  <a:pt x="3367" y="1"/>
                  <a:pt x="3269" y="50"/>
                </a:cubicBezTo>
                <a:lnTo>
                  <a:pt x="98" y="2050"/>
                </a:lnTo>
                <a:cubicBezTo>
                  <a:pt x="49" y="2050"/>
                  <a:pt x="0" y="2099"/>
                  <a:pt x="0" y="2196"/>
                </a:cubicBezTo>
                <a:lnTo>
                  <a:pt x="0" y="2196"/>
                </a:lnTo>
                <a:lnTo>
                  <a:pt x="0" y="2538"/>
                </a:lnTo>
                <a:lnTo>
                  <a:pt x="0" y="2538"/>
                </a:lnTo>
                <a:cubicBezTo>
                  <a:pt x="0" y="2587"/>
                  <a:pt x="49" y="2684"/>
                  <a:pt x="98" y="2684"/>
                </a:cubicBezTo>
                <a:lnTo>
                  <a:pt x="3123" y="4538"/>
                </a:lnTo>
                <a:cubicBezTo>
                  <a:pt x="3220" y="4636"/>
                  <a:pt x="3367" y="4636"/>
                  <a:pt x="3464" y="4538"/>
                </a:cubicBezTo>
                <a:lnTo>
                  <a:pt x="6635" y="2587"/>
                </a:lnTo>
                <a:cubicBezTo>
                  <a:pt x="6684" y="2538"/>
                  <a:pt x="6733" y="2489"/>
                  <a:pt x="6733" y="2440"/>
                </a:cubicBezTo>
                <a:lnTo>
                  <a:pt x="6733" y="2440"/>
                </a:lnTo>
                <a:lnTo>
                  <a:pt x="6733" y="2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7"/>
          <p:cNvSpPr/>
          <p:nvPr/>
        </p:nvSpPr>
        <p:spPr>
          <a:xfrm>
            <a:off x="7009477" y="2659822"/>
            <a:ext cx="165851" cy="115263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6733" y="2049"/>
                </a:moveTo>
                <a:cubicBezTo>
                  <a:pt x="6733" y="2001"/>
                  <a:pt x="6684" y="1952"/>
                  <a:pt x="6635" y="1903"/>
                </a:cubicBezTo>
                <a:lnTo>
                  <a:pt x="3610" y="49"/>
                </a:lnTo>
                <a:cubicBezTo>
                  <a:pt x="3513" y="0"/>
                  <a:pt x="3367" y="0"/>
                  <a:pt x="3269" y="49"/>
                </a:cubicBezTo>
                <a:lnTo>
                  <a:pt x="98" y="2049"/>
                </a:lnTo>
                <a:cubicBezTo>
                  <a:pt x="49" y="2049"/>
                  <a:pt x="0" y="2098"/>
                  <a:pt x="0" y="2196"/>
                </a:cubicBezTo>
                <a:lnTo>
                  <a:pt x="0" y="2196"/>
                </a:lnTo>
                <a:lnTo>
                  <a:pt x="0" y="2537"/>
                </a:lnTo>
                <a:lnTo>
                  <a:pt x="0" y="2537"/>
                </a:lnTo>
                <a:cubicBezTo>
                  <a:pt x="0" y="2586"/>
                  <a:pt x="49" y="2684"/>
                  <a:pt x="98" y="2684"/>
                </a:cubicBezTo>
                <a:lnTo>
                  <a:pt x="3123" y="4538"/>
                </a:lnTo>
                <a:cubicBezTo>
                  <a:pt x="3220" y="4635"/>
                  <a:pt x="3367" y="4635"/>
                  <a:pt x="3464" y="4538"/>
                </a:cubicBezTo>
                <a:lnTo>
                  <a:pt x="6635" y="2586"/>
                </a:lnTo>
                <a:cubicBezTo>
                  <a:pt x="6684" y="2537"/>
                  <a:pt x="6733" y="2488"/>
                  <a:pt x="6733" y="2440"/>
                </a:cubicBezTo>
                <a:lnTo>
                  <a:pt x="6733" y="2440"/>
                </a:lnTo>
                <a:lnTo>
                  <a:pt x="6733" y="20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7"/>
          <p:cNvSpPr/>
          <p:nvPr/>
        </p:nvSpPr>
        <p:spPr>
          <a:xfrm>
            <a:off x="7497413" y="2961847"/>
            <a:ext cx="165851" cy="115263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6733" y="2098"/>
                </a:moveTo>
                <a:cubicBezTo>
                  <a:pt x="6733" y="2001"/>
                  <a:pt x="6684" y="1952"/>
                  <a:pt x="6635" y="1952"/>
                </a:cubicBezTo>
                <a:lnTo>
                  <a:pt x="3610" y="49"/>
                </a:lnTo>
                <a:cubicBezTo>
                  <a:pt x="3513" y="0"/>
                  <a:pt x="3366" y="0"/>
                  <a:pt x="3269" y="49"/>
                </a:cubicBezTo>
                <a:lnTo>
                  <a:pt x="98" y="2050"/>
                </a:lnTo>
                <a:cubicBezTo>
                  <a:pt x="49" y="2098"/>
                  <a:pt x="0" y="2147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35"/>
                  <a:pt x="49" y="2733"/>
                  <a:pt x="98" y="2733"/>
                </a:cubicBezTo>
                <a:lnTo>
                  <a:pt x="3122" y="4587"/>
                </a:lnTo>
                <a:cubicBezTo>
                  <a:pt x="3220" y="4635"/>
                  <a:pt x="3366" y="4635"/>
                  <a:pt x="3464" y="4587"/>
                </a:cubicBezTo>
                <a:lnTo>
                  <a:pt x="6635" y="2586"/>
                </a:lnTo>
                <a:cubicBezTo>
                  <a:pt x="6684" y="2537"/>
                  <a:pt x="6733" y="2489"/>
                  <a:pt x="6733" y="2440"/>
                </a:cubicBezTo>
                <a:lnTo>
                  <a:pt x="6733" y="2440"/>
                </a:lnTo>
                <a:lnTo>
                  <a:pt x="6733" y="2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7"/>
          <p:cNvSpPr/>
          <p:nvPr/>
        </p:nvSpPr>
        <p:spPr>
          <a:xfrm>
            <a:off x="7594740" y="3023704"/>
            <a:ext cx="165875" cy="114044"/>
          </a:xfrm>
          <a:custGeom>
            <a:avLst/>
            <a:gdLst/>
            <a:ahLst/>
            <a:cxnLst/>
            <a:rect l="l" t="t" r="r" b="b"/>
            <a:pathLst>
              <a:path w="6734" h="4587" extrusionOk="0">
                <a:moveTo>
                  <a:pt x="6734" y="2050"/>
                </a:moveTo>
                <a:cubicBezTo>
                  <a:pt x="6734" y="1952"/>
                  <a:pt x="6685" y="1903"/>
                  <a:pt x="6636" y="1855"/>
                </a:cubicBezTo>
                <a:lnTo>
                  <a:pt x="3611" y="49"/>
                </a:lnTo>
                <a:cubicBezTo>
                  <a:pt x="3465" y="1"/>
                  <a:pt x="3367" y="1"/>
                  <a:pt x="3270" y="49"/>
                </a:cubicBezTo>
                <a:lnTo>
                  <a:pt x="98" y="2050"/>
                </a:lnTo>
                <a:cubicBezTo>
                  <a:pt x="50" y="2050"/>
                  <a:pt x="1" y="2099"/>
                  <a:pt x="1" y="2196"/>
                </a:cubicBezTo>
                <a:lnTo>
                  <a:pt x="1" y="2196"/>
                </a:lnTo>
                <a:lnTo>
                  <a:pt x="1" y="2538"/>
                </a:lnTo>
                <a:lnTo>
                  <a:pt x="1" y="2538"/>
                </a:lnTo>
                <a:cubicBezTo>
                  <a:pt x="1" y="2586"/>
                  <a:pt x="50" y="2684"/>
                  <a:pt x="98" y="2684"/>
                </a:cubicBezTo>
                <a:lnTo>
                  <a:pt x="3123" y="4538"/>
                </a:lnTo>
                <a:cubicBezTo>
                  <a:pt x="3221" y="4587"/>
                  <a:pt x="3367" y="4587"/>
                  <a:pt x="3465" y="4538"/>
                </a:cubicBezTo>
                <a:lnTo>
                  <a:pt x="6636" y="2538"/>
                </a:lnTo>
                <a:cubicBezTo>
                  <a:pt x="6685" y="2489"/>
                  <a:pt x="6734" y="2440"/>
                  <a:pt x="6734" y="2391"/>
                </a:cubicBezTo>
                <a:lnTo>
                  <a:pt x="6734" y="2391"/>
                </a:lnTo>
                <a:lnTo>
                  <a:pt x="6734" y="2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7"/>
          <p:cNvSpPr/>
          <p:nvPr/>
        </p:nvSpPr>
        <p:spPr>
          <a:xfrm>
            <a:off x="7692090" y="3083149"/>
            <a:ext cx="165875" cy="115263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6733" y="2440"/>
                </a:moveTo>
                <a:lnTo>
                  <a:pt x="6733" y="2440"/>
                </a:lnTo>
                <a:lnTo>
                  <a:pt x="6733" y="2049"/>
                </a:lnTo>
                <a:lnTo>
                  <a:pt x="6733" y="2049"/>
                </a:lnTo>
                <a:cubicBezTo>
                  <a:pt x="6733" y="2001"/>
                  <a:pt x="6685" y="1952"/>
                  <a:pt x="6636" y="1903"/>
                </a:cubicBezTo>
                <a:lnTo>
                  <a:pt x="3611" y="49"/>
                </a:lnTo>
                <a:cubicBezTo>
                  <a:pt x="3513" y="0"/>
                  <a:pt x="3367" y="0"/>
                  <a:pt x="3269" y="49"/>
                </a:cubicBezTo>
                <a:lnTo>
                  <a:pt x="98" y="2049"/>
                </a:lnTo>
                <a:cubicBezTo>
                  <a:pt x="49" y="2049"/>
                  <a:pt x="1" y="2147"/>
                  <a:pt x="49" y="2196"/>
                </a:cubicBezTo>
                <a:lnTo>
                  <a:pt x="49" y="2196"/>
                </a:lnTo>
                <a:lnTo>
                  <a:pt x="49" y="2586"/>
                </a:lnTo>
                <a:lnTo>
                  <a:pt x="49" y="2586"/>
                </a:lnTo>
                <a:cubicBezTo>
                  <a:pt x="1" y="2635"/>
                  <a:pt x="49" y="2732"/>
                  <a:pt x="98" y="2732"/>
                </a:cubicBezTo>
                <a:lnTo>
                  <a:pt x="3172" y="4586"/>
                </a:lnTo>
                <a:cubicBezTo>
                  <a:pt x="3269" y="4635"/>
                  <a:pt x="3367" y="4635"/>
                  <a:pt x="3465" y="4586"/>
                </a:cubicBezTo>
                <a:lnTo>
                  <a:pt x="6636" y="2586"/>
                </a:lnTo>
                <a:cubicBezTo>
                  <a:pt x="6685" y="2586"/>
                  <a:pt x="6733" y="2537"/>
                  <a:pt x="6733" y="24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7"/>
          <p:cNvSpPr/>
          <p:nvPr/>
        </p:nvSpPr>
        <p:spPr>
          <a:xfrm>
            <a:off x="6657344" y="2571263"/>
            <a:ext cx="165875" cy="115263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0" y="2587"/>
                </a:moveTo>
                <a:lnTo>
                  <a:pt x="0" y="2587"/>
                </a:lnTo>
                <a:cubicBezTo>
                  <a:pt x="0" y="2635"/>
                  <a:pt x="49" y="2684"/>
                  <a:pt x="98" y="2733"/>
                </a:cubicBezTo>
                <a:lnTo>
                  <a:pt x="3123" y="4587"/>
                </a:lnTo>
                <a:cubicBezTo>
                  <a:pt x="3220" y="4636"/>
                  <a:pt x="3367" y="4636"/>
                  <a:pt x="3464" y="4587"/>
                </a:cubicBezTo>
                <a:lnTo>
                  <a:pt x="6635" y="2587"/>
                </a:lnTo>
                <a:cubicBezTo>
                  <a:pt x="6684" y="2538"/>
                  <a:pt x="6733" y="2489"/>
                  <a:pt x="6733" y="2440"/>
                </a:cubicBezTo>
                <a:lnTo>
                  <a:pt x="6733" y="2440"/>
                </a:lnTo>
                <a:lnTo>
                  <a:pt x="6733" y="2050"/>
                </a:lnTo>
                <a:lnTo>
                  <a:pt x="6733" y="2050"/>
                </a:lnTo>
                <a:cubicBezTo>
                  <a:pt x="6733" y="2001"/>
                  <a:pt x="6684" y="1952"/>
                  <a:pt x="6635" y="1904"/>
                </a:cubicBezTo>
                <a:lnTo>
                  <a:pt x="3562" y="50"/>
                </a:lnTo>
                <a:cubicBezTo>
                  <a:pt x="3464" y="1"/>
                  <a:pt x="3367" y="1"/>
                  <a:pt x="3269" y="50"/>
                </a:cubicBezTo>
                <a:lnTo>
                  <a:pt x="98" y="2050"/>
                </a:lnTo>
                <a:cubicBezTo>
                  <a:pt x="49" y="2050"/>
                  <a:pt x="0" y="2099"/>
                  <a:pt x="0" y="2196"/>
                </a:cubicBezTo>
                <a:lnTo>
                  <a:pt x="0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7"/>
          <p:cNvSpPr/>
          <p:nvPr/>
        </p:nvSpPr>
        <p:spPr>
          <a:xfrm>
            <a:off x="6754695" y="2631926"/>
            <a:ext cx="165851" cy="115263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0" y="2586"/>
                </a:moveTo>
                <a:lnTo>
                  <a:pt x="0" y="2586"/>
                </a:lnTo>
                <a:cubicBezTo>
                  <a:pt x="0" y="2635"/>
                  <a:pt x="49" y="2684"/>
                  <a:pt x="98" y="2732"/>
                </a:cubicBezTo>
                <a:lnTo>
                  <a:pt x="3123" y="4586"/>
                </a:lnTo>
                <a:cubicBezTo>
                  <a:pt x="3220" y="4635"/>
                  <a:pt x="3367" y="4635"/>
                  <a:pt x="3464" y="4586"/>
                </a:cubicBezTo>
                <a:lnTo>
                  <a:pt x="6635" y="2586"/>
                </a:lnTo>
                <a:cubicBezTo>
                  <a:pt x="6684" y="2537"/>
                  <a:pt x="6733" y="2488"/>
                  <a:pt x="6733" y="2440"/>
                </a:cubicBezTo>
                <a:lnTo>
                  <a:pt x="6733" y="2440"/>
                </a:lnTo>
                <a:lnTo>
                  <a:pt x="6733" y="2049"/>
                </a:lnTo>
                <a:lnTo>
                  <a:pt x="6733" y="2049"/>
                </a:lnTo>
                <a:cubicBezTo>
                  <a:pt x="6733" y="2000"/>
                  <a:pt x="6684" y="1952"/>
                  <a:pt x="6635" y="1903"/>
                </a:cubicBezTo>
                <a:lnTo>
                  <a:pt x="3562" y="49"/>
                </a:lnTo>
                <a:cubicBezTo>
                  <a:pt x="3464" y="0"/>
                  <a:pt x="3367" y="0"/>
                  <a:pt x="3269" y="49"/>
                </a:cubicBezTo>
                <a:lnTo>
                  <a:pt x="98" y="2049"/>
                </a:lnTo>
                <a:cubicBezTo>
                  <a:pt x="49" y="2098"/>
                  <a:pt x="0" y="2147"/>
                  <a:pt x="0" y="2196"/>
                </a:cubicBezTo>
                <a:lnTo>
                  <a:pt x="0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7"/>
          <p:cNvSpPr/>
          <p:nvPr/>
        </p:nvSpPr>
        <p:spPr>
          <a:xfrm>
            <a:off x="6852021" y="2691347"/>
            <a:ext cx="165875" cy="115263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6685" y="2099"/>
                </a:moveTo>
                <a:cubicBezTo>
                  <a:pt x="6685" y="2050"/>
                  <a:pt x="6685" y="1952"/>
                  <a:pt x="6636" y="1952"/>
                </a:cubicBezTo>
                <a:lnTo>
                  <a:pt x="3562" y="98"/>
                </a:lnTo>
                <a:cubicBezTo>
                  <a:pt x="3465" y="1"/>
                  <a:pt x="3367" y="1"/>
                  <a:pt x="3270" y="98"/>
                </a:cubicBezTo>
                <a:lnTo>
                  <a:pt x="99" y="2050"/>
                </a:lnTo>
                <a:cubicBezTo>
                  <a:pt x="50" y="2099"/>
                  <a:pt x="1" y="2147"/>
                  <a:pt x="1" y="2196"/>
                </a:cubicBezTo>
                <a:lnTo>
                  <a:pt x="1" y="2196"/>
                </a:lnTo>
                <a:lnTo>
                  <a:pt x="1" y="2587"/>
                </a:lnTo>
                <a:lnTo>
                  <a:pt x="1" y="2587"/>
                </a:lnTo>
                <a:cubicBezTo>
                  <a:pt x="1" y="2684"/>
                  <a:pt x="50" y="2733"/>
                  <a:pt x="99" y="2733"/>
                </a:cubicBezTo>
                <a:lnTo>
                  <a:pt x="3123" y="4587"/>
                </a:lnTo>
                <a:cubicBezTo>
                  <a:pt x="3221" y="4636"/>
                  <a:pt x="3367" y="4636"/>
                  <a:pt x="3465" y="4587"/>
                </a:cubicBezTo>
                <a:lnTo>
                  <a:pt x="6636" y="2587"/>
                </a:lnTo>
                <a:cubicBezTo>
                  <a:pt x="6685" y="2587"/>
                  <a:pt x="6734" y="2489"/>
                  <a:pt x="6734" y="2440"/>
                </a:cubicBezTo>
                <a:lnTo>
                  <a:pt x="6734" y="2440"/>
                </a:lnTo>
                <a:lnTo>
                  <a:pt x="6734" y="2050"/>
                </a:lnTo>
                <a:lnTo>
                  <a:pt x="6734" y="2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7"/>
          <p:cNvSpPr/>
          <p:nvPr/>
        </p:nvSpPr>
        <p:spPr>
          <a:xfrm>
            <a:off x="6948165" y="2752010"/>
            <a:ext cx="165875" cy="116456"/>
          </a:xfrm>
          <a:custGeom>
            <a:avLst/>
            <a:gdLst/>
            <a:ahLst/>
            <a:cxnLst/>
            <a:rect l="l" t="t" r="r" b="b"/>
            <a:pathLst>
              <a:path w="6734" h="4684" extrusionOk="0">
                <a:moveTo>
                  <a:pt x="6734" y="2098"/>
                </a:moveTo>
                <a:cubicBezTo>
                  <a:pt x="6734" y="2049"/>
                  <a:pt x="6685" y="1952"/>
                  <a:pt x="6636" y="1952"/>
                </a:cubicBezTo>
                <a:lnTo>
                  <a:pt x="3611" y="98"/>
                </a:lnTo>
                <a:cubicBezTo>
                  <a:pt x="3514" y="0"/>
                  <a:pt x="3367" y="0"/>
                  <a:pt x="3270" y="98"/>
                </a:cubicBezTo>
                <a:lnTo>
                  <a:pt x="99" y="2049"/>
                </a:lnTo>
                <a:cubicBezTo>
                  <a:pt x="50" y="2098"/>
                  <a:pt x="1" y="2147"/>
                  <a:pt x="50" y="2196"/>
                </a:cubicBezTo>
                <a:lnTo>
                  <a:pt x="50" y="2196"/>
                </a:lnTo>
                <a:lnTo>
                  <a:pt x="50" y="2586"/>
                </a:lnTo>
                <a:lnTo>
                  <a:pt x="50" y="2586"/>
                </a:lnTo>
                <a:cubicBezTo>
                  <a:pt x="50" y="2635"/>
                  <a:pt x="50" y="2732"/>
                  <a:pt x="99" y="2732"/>
                </a:cubicBezTo>
                <a:lnTo>
                  <a:pt x="3172" y="4586"/>
                </a:lnTo>
                <a:cubicBezTo>
                  <a:pt x="3270" y="4684"/>
                  <a:pt x="3367" y="4684"/>
                  <a:pt x="3514" y="4586"/>
                </a:cubicBezTo>
                <a:lnTo>
                  <a:pt x="6685" y="2635"/>
                </a:lnTo>
                <a:cubicBezTo>
                  <a:pt x="6685" y="2586"/>
                  <a:pt x="6734" y="2537"/>
                  <a:pt x="6734" y="2488"/>
                </a:cubicBezTo>
                <a:lnTo>
                  <a:pt x="6734" y="2488"/>
                </a:lnTo>
                <a:lnTo>
                  <a:pt x="6734" y="20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7"/>
          <p:cNvSpPr/>
          <p:nvPr/>
        </p:nvSpPr>
        <p:spPr>
          <a:xfrm>
            <a:off x="7339957" y="2994590"/>
            <a:ext cx="164668" cy="115263"/>
          </a:xfrm>
          <a:custGeom>
            <a:avLst/>
            <a:gdLst/>
            <a:ahLst/>
            <a:cxnLst/>
            <a:rect l="l" t="t" r="r" b="b"/>
            <a:pathLst>
              <a:path w="6685" h="4636" extrusionOk="0">
                <a:moveTo>
                  <a:pt x="1" y="2586"/>
                </a:moveTo>
                <a:lnTo>
                  <a:pt x="1" y="2586"/>
                </a:lnTo>
                <a:cubicBezTo>
                  <a:pt x="1" y="2635"/>
                  <a:pt x="1" y="2684"/>
                  <a:pt x="50" y="2733"/>
                </a:cubicBezTo>
                <a:lnTo>
                  <a:pt x="3123" y="4587"/>
                </a:lnTo>
                <a:cubicBezTo>
                  <a:pt x="3221" y="4636"/>
                  <a:pt x="3367" y="4636"/>
                  <a:pt x="3465" y="4587"/>
                </a:cubicBezTo>
                <a:lnTo>
                  <a:pt x="6636" y="2586"/>
                </a:lnTo>
                <a:cubicBezTo>
                  <a:pt x="6685" y="2586"/>
                  <a:pt x="6685" y="2538"/>
                  <a:pt x="6685" y="2440"/>
                </a:cubicBezTo>
                <a:lnTo>
                  <a:pt x="6685" y="2440"/>
                </a:lnTo>
                <a:lnTo>
                  <a:pt x="6685" y="2050"/>
                </a:lnTo>
                <a:lnTo>
                  <a:pt x="6685" y="2050"/>
                </a:lnTo>
                <a:cubicBezTo>
                  <a:pt x="6685" y="2001"/>
                  <a:pt x="6685" y="1952"/>
                  <a:pt x="6636" y="1903"/>
                </a:cubicBezTo>
                <a:lnTo>
                  <a:pt x="3562" y="50"/>
                </a:lnTo>
                <a:cubicBezTo>
                  <a:pt x="3465" y="1"/>
                  <a:pt x="3318" y="1"/>
                  <a:pt x="3221" y="50"/>
                </a:cubicBezTo>
                <a:lnTo>
                  <a:pt x="50" y="2050"/>
                </a:lnTo>
                <a:cubicBezTo>
                  <a:pt x="1" y="2050"/>
                  <a:pt x="1" y="2147"/>
                  <a:pt x="1" y="2196"/>
                </a:cubicBezTo>
                <a:lnTo>
                  <a:pt x="1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7"/>
          <p:cNvSpPr/>
          <p:nvPr/>
        </p:nvSpPr>
        <p:spPr>
          <a:xfrm>
            <a:off x="7437308" y="3055254"/>
            <a:ext cx="165875" cy="116456"/>
          </a:xfrm>
          <a:custGeom>
            <a:avLst/>
            <a:gdLst/>
            <a:ahLst/>
            <a:cxnLst/>
            <a:rect l="l" t="t" r="r" b="b"/>
            <a:pathLst>
              <a:path w="6734" h="4684" extrusionOk="0">
                <a:moveTo>
                  <a:pt x="6685" y="2439"/>
                </a:moveTo>
                <a:lnTo>
                  <a:pt x="6685" y="2439"/>
                </a:lnTo>
                <a:lnTo>
                  <a:pt x="6685" y="2049"/>
                </a:lnTo>
                <a:lnTo>
                  <a:pt x="6685" y="2049"/>
                </a:lnTo>
                <a:cubicBezTo>
                  <a:pt x="6685" y="2000"/>
                  <a:pt x="6685" y="1952"/>
                  <a:pt x="6636" y="1903"/>
                </a:cubicBezTo>
                <a:lnTo>
                  <a:pt x="3562" y="98"/>
                </a:lnTo>
                <a:cubicBezTo>
                  <a:pt x="3465" y="0"/>
                  <a:pt x="3318" y="0"/>
                  <a:pt x="3221" y="98"/>
                </a:cubicBezTo>
                <a:lnTo>
                  <a:pt x="98" y="2049"/>
                </a:lnTo>
                <a:cubicBezTo>
                  <a:pt x="1" y="2098"/>
                  <a:pt x="1" y="2147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83"/>
                  <a:pt x="1" y="2732"/>
                  <a:pt x="98" y="2732"/>
                </a:cubicBezTo>
                <a:lnTo>
                  <a:pt x="3123" y="4635"/>
                </a:lnTo>
                <a:cubicBezTo>
                  <a:pt x="3221" y="4684"/>
                  <a:pt x="3367" y="4684"/>
                  <a:pt x="3465" y="4635"/>
                </a:cubicBezTo>
                <a:lnTo>
                  <a:pt x="6636" y="2635"/>
                </a:lnTo>
                <a:cubicBezTo>
                  <a:pt x="6685" y="2586"/>
                  <a:pt x="6733" y="2537"/>
                  <a:pt x="6685" y="24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7"/>
          <p:cNvSpPr/>
          <p:nvPr/>
        </p:nvSpPr>
        <p:spPr>
          <a:xfrm>
            <a:off x="7534659" y="3115892"/>
            <a:ext cx="165875" cy="114044"/>
          </a:xfrm>
          <a:custGeom>
            <a:avLst/>
            <a:gdLst/>
            <a:ahLst/>
            <a:cxnLst/>
            <a:rect l="l" t="t" r="r" b="b"/>
            <a:pathLst>
              <a:path w="6734" h="4587" extrusionOk="0">
                <a:moveTo>
                  <a:pt x="6733" y="2440"/>
                </a:moveTo>
                <a:lnTo>
                  <a:pt x="6733" y="2440"/>
                </a:lnTo>
                <a:lnTo>
                  <a:pt x="6733" y="2050"/>
                </a:lnTo>
                <a:lnTo>
                  <a:pt x="6733" y="2050"/>
                </a:lnTo>
                <a:cubicBezTo>
                  <a:pt x="6733" y="2001"/>
                  <a:pt x="6684" y="1952"/>
                  <a:pt x="6636" y="1903"/>
                </a:cubicBezTo>
                <a:lnTo>
                  <a:pt x="3562" y="49"/>
                </a:lnTo>
                <a:cubicBezTo>
                  <a:pt x="3464" y="0"/>
                  <a:pt x="3367" y="0"/>
                  <a:pt x="3269" y="49"/>
                </a:cubicBezTo>
                <a:lnTo>
                  <a:pt x="98" y="2050"/>
                </a:lnTo>
                <a:cubicBezTo>
                  <a:pt x="49" y="2050"/>
                  <a:pt x="0" y="2098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35"/>
                  <a:pt x="49" y="2684"/>
                  <a:pt x="98" y="2733"/>
                </a:cubicBezTo>
                <a:lnTo>
                  <a:pt x="3123" y="4538"/>
                </a:lnTo>
                <a:cubicBezTo>
                  <a:pt x="3220" y="4587"/>
                  <a:pt x="3367" y="4587"/>
                  <a:pt x="3464" y="4538"/>
                </a:cubicBezTo>
                <a:lnTo>
                  <a:pt x="6636" y="2586"/>
                </a:lnTo>
                <a:cubicBezTo>
                  <a:pt x="6684" y="2537"/>
                  <a:pt x="6684" y="2489"/>
                  <a:pt x="6733" y="24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7"/>
          <p:cNvSpPr/>
          <p:nvPr/>
        </p:nvSpPr>
        <p:spPr>
          <a:xfrm>
            <a:off x="7632010" y="3176531"/>
            <a:ext cx="165851" cy="115263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6733" y="2050"/>
                </a:moveTo>
                <a:cubicBezTo>
                  <a:pt x="6733" y="2001"/>
                  <a:pt x="6684" y="1952"/>
                  <a:pt x="6635" y="1904"/>
                </a:cubicBezTo>
                <a:lnTo>
                  <a:pt x="3611" y="98"/>
                </a:lnTo>
                <a:cubicBezTo>
                  <a:pt x="3513" y="1"/>
                  <a:pt x="3367" y="1"/>
                  <a:pt x="3269" y="98"/>
                </a:cubicBezTo>
                <a:lnTo>
                  <a:pt x="98" y="2050"/>
                </a:lnTo>
                <a:cubicBezTo>
                  <a:pt x="49" y="2099"/>
                  <a:pt x="0" y="2148"/>
                  <a:pt x="0" y="2196"/>
                </a:cubicBezTo>
                <a:lnTo>
                  <a:pt x="0" y="2196"/>
                </a:lnTo>
                <a:lnTo>
                  <a:pt x="0" y="2587"/>
                </a:lnTo>
                <a:lnTo>
                  <a:pt x="0" y="2587"/>
                </a:lnTo>
                <a:cubicBezTo>
                  <a:pt x="0" y="2635"/>
                  <a:pt x="49" y="2733"/>
                  <a:pt x="98" y="2733"/>
                </a:cubicBezTo>
                <a:lnTo>
                  <a:pt x="3171" y="4587"/>
                </a:lnTo>
                <a:cubicBezTo>
                  <a:pt x="3269" y="4636"/>
                  <a:pt x="3367" y="4636"/>
                  <a:pt x="3464" y="4587"/>
                </a:cubicBezTo>
                <a:lnTo>
                  <a:pt x="6635" y="2587"/>
                </a:lnTo>
                <a:cubicBezTo>
                  <a:pt x="6684" y="2587"/>
                  <a:pt x="6733" y="2489"/>
                  <a:pt x="6733" y="2440"/>
                </a:cubicBezTo>
                <a:lnTo>
                  <a:pt x="6733" y="2440"/>
                </a:lnTo>
                <a:lnTo>
                  <a:pt x="6733" y="2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7"/>
          <p:cNvSpPr/>
          <p:nvPr/>
        </p:nvSpPr>
        <p:spPr>
          <a:xfrm>
            <a:off x="6513116" y="2479074"/>
            <a:ext cx="210337" cy="144391"/>
          </a:xfrm>
          <a:custGeom>
            <a:avLst/>
            <a:gdLst/>
            <a:ahLst/>
            <a:cxnLst/>
            <a:rect l="l" t="t" r="r" b="b"/>
            <a:pathLst>
              <a:path w="8539" h="5807" extrusionOk="0">
                <a:moveTo>
                  <a:pt x="98" y="2782"/>
                </a:moveTo>
                <a:lnTo>
                  <a:pt x="1904" y="3904"/>
                </a:lnTo>
                <a:lnTo>
                  <a:pt x="4977" y="5758"/>
                </a:lnTo>
                <a:cubicBezTo>
                  <a:pt x="5075" y="5807"/>
                  <a:pt x="5221" y="5807"/>
                  <a:pt x="5319" y="5758"/>
                </a:cubicBezTo>
                <a:lnTo>
                  <a:pt x="8490" y="3758"/>
                </a:lnTo>
                <a:cubicBezTo>
                  <a:pt x="8539" y="3758"/>
                  <a:pt x="8539" y="3660"/>
                  <a:pt x="8539" y="3611"/>
                </a:cubicBezTo>
                <a:lnTo>
                  <a:pt x="8539" y="3611"/>
                </a:lnTo>
                <a:lnTo>
                  <a:pt x="8539" y="3221"/>
                </a:lnTo>
                <a:lnTo>
                  <a:pt x="8539" y="3221"/>
                </a:lnTo>
                <a:cubicBezTo>
                  <a:pt x="8539" y="3172"/>
                  <a:pt x="8539" y="3123"/>
                  <a:pt x="8490" y="3075"/>
                </a:cubicBezTo>
                <a:lnTo>
                  <a:pt x="7075" y="2196"/>
                </a:lnTo>
                <a:lnTo>
                  <a:pt x="7075" y="2196"/>
                </a:lnTo>
                <a:lnTo>
                  <a:pt x="3611" y="99"/>
                </a:lnTo>
                <a:cubicBezTo>
                  <a:pt x="3465" y="1"/>
                  <a:pt x="3367" y="1"/>
                  <a:pt x="3270" y="99"/>
                </a:cubicBezTo>
                <a:lnTo>
                  <a:pt x="98" y="2050"/>
                </a:lnTo>
                <a:cubicBezTo>
                  <a:pt x="50" y="2099"/>
                  <a:pt x="1" y="2148"/>
                  <a:pt x="1" y="2196"/>
                </a:cubicBezTo>
                <a:lnTo>
                  <a:pt x="1" y="2196"/>
                </a:lnTo>
                <a:lnTo>
                  <a:pt x="1" y="2587"/>
                </a:lnTo>
                <a:lnTo>
                  <a:pt x="1" y="2587"/>
                </a:lnTo>
                <a:cubicBezTo>
                  <a:pt x="1" y="2684"/>
                  <a:pt x="50" y="2733"/>
                  <a:pt x="98" y="27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7"/>
          <p:cNvSpPr/>
          <p:nvPr/>
        </p:nvSpPr>
        <p:spPr>
          <a:xfrm>
            <a:off x="6721046" y="2380844"/>
            <a:ext cx="167058" cy="116456"/>
          </a:xfrm>
          <a:custGeom>
            <a:avLst/>
            <a:gdLst/>
            <a:ahLst/>
            <a:cxnLst/>
            <a:rect l="l" t="t" r="r" b="b"/>
            <a:pathLst>
              <a:path w="6782" h="4684" extrusionOk="0">
                <a:moveTo>
                  <a:pt x="98" y="1610"/>
                </a:moveTo>
                <a:lnTo>
                  <a:pt x="1952" y="2732"/>
                </a:lnTo>
                <a:lnTo>
                  <a:pt x="4976" y="4586"/>
                </a:lnTo>
                <a:cubicBezTo>
                  <a:pt x="5074" y="4684"/>
                  <a:pt x="5220" y="4684"/>
                  <a:pt x="5318" y="4586"/>
                </a:cubicBezTo>
                <a:lnTo>
                  <a:pt x="6733" y="3708"/>
                </a:lnTo>
                <a:cubicBezTo>
                  <a:pt x="6782" y="3708"/>
                  <a:pt x="6782" y="3659"/>
                  <a:pt x="6782" y="3562"/>
                </a:cubicBezTo>
                <a:lnTo>
                  <a:pt x="6782" y="3562"/>
                </a:lnTo>
                <a:lnTo>
                  <a:pt x="6782" y="3171"/>
                </a:lnTo>
                <a:lnTo>
                  <a:pt x="6782" y="3171"/>
                </a:lnTo>
                <a:cubicBezTo>
                  <a:pt x="6782" y="3123"/>
                  <a:pt x="6782" y="3074"/>
                  <a:pt x="6733" y="3025"/>
                </a:cubicBezTo>
                <a:lnTo>
                  <a:pt x="5318" y="2196"/>
                </a:lnTo>
                <a:lnTo>
                  <a:pt x="5318" y="2196"/>
                </a:lnTo>
                <a:lnTo>
                  <a:pt x="1854" y="49"/>
                </a:lnTo>
                <a:cubicBezTo>
                  <a:pt x="1756" y="0"/>
                  <a:pt x="1610" y="0"/>
                  <a:pt x="1513" y="49"/>
                </a:cubicBezTo>
                <a:lnTo>
                  <a:pt x="98" y="927"/>
                </a:lnTo>
                <a:cubicBezTo>
                  <a:pt x="49" y="927"/>
                  <a:pt x="0" y="1025"/>
                  <a:pt x="0" y="1073"/>
                </a:cubicBezTo>
                <a:lnTo>
                  <a:pt x="0" y="1073"/>
                </a:lnTo>
                <a:lnTo>
                  <a:pt x="0" y="1464"/>
                </a:lnTo>
                <a:lnTo>
                  <a:pt x="0" y="1464"/>
                </a:lnTo>
                <a:cubicBezTo>
                  <a:pt x="0" y="1513"/>
                  <a:pt x="49" y="1561"/>
                  <a:pt x="98" y="16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7"/>
          <p:cNvSpPr/>
          <p:nvPr/>
        </p:nvSpPr>
        <p:spPr>
          <a:xfrm>
            <a:off x="6584036" y="2652537"/>
            <a:ext cx="165851" cy="115274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49" y="2586"/>
                </a:moveTo>
                <a:lnTo>
                  <a:pt x="49" y="2586"/>
                </a:lnTo>
                <a:cubicBezTo>
                  <a:pt x="49" y="2635"/>
                  <a:pt x="49" y="2684"/>
                  <a:pt x="98" y="2733"/>
                </a:cubicBezTo>
                <a:lnTo>
                  <a:pt x="3123" y="4587"/>
                </a:lnTo>
                <a:cubicBezTo>
                  <a:pt x="3220" y="4635"/>
                  <a:pt x="3367" y="4635"/>
                  <a:pt x="3464" y="4587"/>
                </a:cubicBezTo>
                <a:lnTo>
                  <a:pt x="6635" y="2586"/>
                </a:lnTo>
                <a:cubicBezTo>
                  <a:pt x="6684" y="2586"/>
                  <a:pt x="6733" y="2489"/>
                  <a:pt x="6733" y="2440"/>
                </a:cubicBezTo>
                <a:lnTo>
                  <a:pt x="6733" y="2440"/>
                </a:lnTo>
                <a:lnTo>
                  <a:pt x="6733" y="2050"/>
                </a:lnTo>
                <a:lnTo>
                  <a:pt x="6733" y="2050"/>
                </a:lnTo>
                <a:cubicBezTo>
                  <a:pt x="6733" y="2001"/>
                  <a:pt x="6684" y="1952"/>
                  <a:pt x="6635" y="1903"/>
                </a:cubicBezTo>
                <a:lnTo>
                  <a:pt x="3562" y="49"/>
                </a:lnTo>
                <a:cubicBezTo>
                  <a:pt x="3464" y="1"/>
                  <a:pt x="3367" y="1"/>
                  <a:pt x="3269" y="49"/>
                </a:cubicBezTo>
                <a:lnTo>
                  <a:pt x="98" y="2050"/>
                </a:lnTo>
                <a:cubicBezTo>
                  <a:pt x="49" y="2050"/>
                  <a:pt x="0" y="2098"/>
                  <a:pt x="0" y="2196"/>
                </a:cubicBezTo>
                <a:lnTo>
                  <a:pt x="0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7"/>
          <p:cNvSpPr/>
          <p:nvPr/>
        </p:nvSpPr>
        <p:spPr>
          <a:xfrm>
            <a:off x="6682569" y="2711982"/>
            <a:ext cx="164668" cy="115274"/>
          </a:xfrm>
          <a:custGeom>
            <a:avLst/>
            <a:gdLst/>
            <a:ahLst/>
            <a:cxnLst/>
            <a:rect l="l" t="t" r="r" b="b"/>
            <a:pathLst>
              <a:path w="6685" h="4636" extrusionOk="0">
                <a:moveTo>
                  <a:pt x="1" y="2635"/>
                </a:moveTo>
                <a:lnTo>
                  <a:pt x="1" y="2635"/>
                </a:lnTo>
                <a:cubicBezTo>
                  <a:pt x="1" y="2684"/>
                  <a:pt x="1" y="2732"/>
                  <a:pt x="50" y="2781"/>
                </a:cubicBezTo>
                <a:lnTo>
                  <a:pt x="3123" y="4586"/>
                </a:lnTo>
                <a:cubicBezTo>
                  <a:pt x="3221" y="4635"/>
                  <a:pt x="3367" y="4635"/>
                  <a:pt x="3465" y="4586"/>
                </a:cubicBezTo>
                <a:lnTo>
                  <a:pt x="6636" y="2635"/>
                </a:lnTo>
                <a:cubicBezTo>
                  <a:pt x="6685" y="2586"/>
                  <a:pt x="6685" y="2537"/>
                  <a:pt x="6685" y="2488"/>
                </a:cubicBezTo>
                <a:lnTo>
                  <a:pt x="6685" y="2488"/>
                </a:lnTo>
                <a:lnTo>
                  <a:pt x="6685" y="2098"/>
                </a:lnTo>
                <a:lnTo>
                  <a:pt x="6685" y="2098"/>
                </a:lnTo>
                <a:cubicBezTo>
                  <a:pt x="6685" y="2000"/>
                  <a:pt x="6685" y="1952"/>
                  <a:pt x="6636" y="1952"/>
                </a:cubicBezTo>
                <a:lnTo>
                  <a:pt x="3562" y="49"/>
                </a:lnTo>
                <a:cubicBezTo>
                  <a:pt x="3465" y="0"/>
                  <a:pt x="3318" y="0"/>
                  <a:pt x="3221" y="49"/>
                </a:cubicBezTo>
                <a:lnTo>
                  <a:pt x="50" y="2049"/>
                </a:lnTo>
                <a:cubicBezTo>
                  <a:pt x="1" y="2098"/>
                  <a:pt x="1" y="2147"/>
                  <a:pt x="1" y="2196"/>
                </a:cubicBezTo>
                <a:lnTo>
                  <a:pt x="1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7"/>
          <p:cNvSpPr/>
          <p:nvPr/>
        </p:nvSpPr>
        <p:spPr>
          <a:xfrm>
            <a:off x="6779920" y="2773839"/>
            <a:ext cx="165875" cy="115274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1" y="2586"/>
                </a:moveTo>
                <a:lnTo>
                  <a:pt x="1" y="2586"/>
                </a:lnTo>
                <a:cubicBezTo>
                  <a:pt x="1" y="2635"/>
                  <a:pt x="1" y="2684"/>
                  <a:pt x="98" y="2732"/>
                </a:cubicBezTo>
                <a:lnTo>
                  <a:pt x="3123" y="4586"/>
                </a:lnTo>
                <a:cubicBezTo>
                  <a:pt x="3221" y="4635"/>
                  <a:pt x="3367" y="4635"/>
                  <a:pt x="3465" y="4586"/>
                </a:cubicBezTo>
                <a:lnTo>
                  <a:pt x="6636" y="2586"/>
                </a:lnTo>
                <a:cubicBezTo>
                  <a:pt x="6685" y="2537"/>
                  <a:pt x="6733" y="2489"/>
                  <a:pt x="6733" y="2440"/>
                </a:cubicBezTo>
                <a:lnTo>
                  <a:pt x="6733" y="2440"/>
                </a:lnTo>
                <a:lnTo>
                  <a:pt x="6733" y="2049"/>
                </a:lnTo>
                <a:lnTo>
                  <a:pt x="6733" y="2049"/>
                </a:lnTo>
                <a:cubicBezTo>
                  <a:pt x="6733" y="2001"/>
                  <a:pt x="6685" y="1952"/>
                  <a:pt x="6636" y="1903"/>
                </a:cubicBezTo>
                <a:lnTo>
                  <a:pt x="3562" y="98"/>
                </a:lnTo>
                <a:cubicBezTo>
                  <a:pt x="3465" y="0"/>
                  <a:pt x="3367" y="0"/>
                  <a:pt x="3269" y="98"/>
                </a:cubicBezTo>
                <a:lnTo>
                  <a:pt x="98" y="2049"/>
                </a:lnTo>
                <a:cubicBezTo>
                  <a:pt x="49" y="2098"/>
                  <a:pt x="1" y="2147"/>
                  <a:pt x="1" y="2196"/>
                </a:cubicBezTo>
                <a:lnTo>
                  <a:pt x="1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7"/>
          <p:cNvSpPr/>
          <p:nvPr/>
        </p:nvSpPr>
        <p:spPr>
          <a:xfrm>
            <a:off x="6877270" y="2833260"/>
            <a:ext cx="165875" cy="115274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98" y="2733"/>
                </a:moveTo>
                <a:lnTo>
                  <a:pt x="3123" y="4587"/>
                </a:lnTo>
                <a:cubicBezTo>
                  <a:pt x="3221" y="4636"/>
                  <a:pt x="3367" y="4636"/>
                  <a:pt x="3464" y="4587"/>
                </a:cubicBezTo>
                <a:lnTo>
                  <a:pt x="6636" y="2587"/>
                </a:lnTo>
                <a:cubicBezTo>
                  <a:pt x="6684" y="2587"/>
                  <a:pt x="6733" y="2538"/>
                  <a:pt x="6733" y="2440"/>
                </a:cubicBezTo>
                <a:lnTo>
                  <a:pt x="6733" y="2440"/>
                </a:lnTo>
                <a:lnTo>
                  <a:pt x="6733" y="2050"/>
                </a:lnTo>
                <a:lnTo>
                  <a:pt x="6733" y="2050"/>
                </a:lnTo>
                <a:cubicBezTo>
                  <a:pt x="6733" y="2001"/>
                  <a:pt x="6684" y="1952"/>
                  <a:pt x="6636" y="1904"/>
                </a:cubicBezTo>
                <a:lnTo>
                  <a:pt x="3611" y="50"/>
                </a:lnTo>
                <a:cubicBezTo>
                  <a:pt x="3464" y="1"/>
                  <a:pt x="3367" y="1"/>
                  <a:pt x="3269" y="50"/>
                </a:cubicBezTo>
                <a:lnTo>
                  <a:pt x="98" y="2050"/>
                </a:lnTo>
                <a:cubicBezTo>
                  <a:pt x="49" y="2050"/>
                  <a:pt x="1" y="2148"/>
                  <a:pt x="1" y="2196"/>
                </a:cubicBezTo>
                <a:lnTo>
                  <a:pt x="1" y="2196"/>
                </a:lnTo>
                <a:lnTo>
                  <a:pt x="1" y="2587"/>
                </a:lnTo>
                <a:lnTo>
                  <a:pt x="1" y="2587"/>
                </a:lnTo>
                <a:cubicBezTo>
                  <a:pt x="1" y="2635"/>
                  <a:pt x="49" y="2733"/>
                  <a:pt x="98" y="27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7"/>
          <p:cNvSpPr/>
          <p:nvPr/>
        </p:nvSpPr>
        <p:spPr>
          <a:xfrm>
            <a:off x="6974621" y="2893923"/>
            <a:ext cx="165875" cy="116468"/>
          </a:xfrm>
          <a:custGeom>
            <a:avLst/>
            <a:gdLst/>
            <a:ahLst/>
            <a:cxnLst/>
            <a:rect l="l" t="t" r="r" b="b"/>
            <a:pathLst>
              <a:path w="6734" h="4684" extrusionOk="0">
                <a:moveTo>
                  <a:pt x="98" y="2732"/>
                </a:moveTo>
                <a:lnTo>
                  <a:pt x="3123" y="4635"/>
                </a:lnTo>
                <a:cubicBezTo>
                  <a:pt x="3220" y="4684"/>
                  <a:pt x="3367" y="4684"/>
                  <a:pt x="3464" y="4635"/>
                </a:cubicBezTo>
                <a:lnTo>
                  <a:pt x="6635" y="2635"/>
                </a:lnTo>
                <a:cubicBezTo>
                  <a:pt x="6684" y="2586"/>
                  <a:pt x="6733" y="2537"/>
                  <a:pt x="6733" y="2489"/>
                </a:cubicBezTo>
                <a:lnTo>
                  <a:pt x="6733" y="2489"/>
                </a:lnTo>
                <a:lnTo>
                  <a:pt x="6733" y="2098"/>
                </a:lnTo>
                <a:lnTo>
                  <a:pt x="6733" y="2098"/>
                </a:lnTo>
                <a:cubicBezTo>
                  <a:pt x="6733" y="2049"/>
                  <a:pt x="6684" y="1952"/>
                  <a:pt x="6635" y="1952"/>
                </a:cubicBezTo>
                <a:lnTo>
                  <a:pt x="3611" y="98"/>
                </a:lnTo>
                <a:cubicBezTo>
                  <a:pt x="3513" y="0"/>
                  <a:pt x="3367" y="0"/>
                  <a:pt x="3269" y="98"/>
                </a:cubicBezTo>
                <a:lnTo>
                  <a:pt x="98" y="2049"/>
                </a:lnTo>
                <a:cubicBezTo>
                  <a:pt x="49" y="2098"/>
                  <a:pt x="0" y="2147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84"/>
                  <a:pt x="49" y="2732"/>
                  <a:pt x="98" y="273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7"/>
          <p:cNvSpPr/>
          <p:nvPr/>
        </p:nvSpPr>
        <p:spPr>
          <a:xfrm>
            <a:off x="7071972" y="2954562"/>
            <a:ext cx="165851" cy="116493"/>
          </a:xfrm>
          <a:custGeom>
            <a:avLst/>
            <a:gdLst/>
            <a:ahLst/>
            <a:cxnLst/>
            <a:rect l="l" t="t" r="r" b="b"/>
            <a:pathLst>
              <a:path w="6733" h="4685" extrusionOk="0">
                <a:moveTo>
                  <a:pt x="98" y="2733"/>
                </a:moveTo>
                <a:lnTo>
                  <a:pt x="3171" y="4587"/>
                </a:lnTo>
                <a:cubicBezTo>
                  <a:pt x="3269" y="4684"/>
                  <a:pt x="3366" y="4684"/>
                  <a:pt x="3464" y="4587"/>
                </a:cubicBezTo>
                <a:lnTo>
                  <a:pt x="6635" y="2635"/>
                </a:lnTo>
                <a:cubicBezTo>
                  <a:pt x="6684" y="2586"/>
                  <a:pt x="6733" y="2538"/>
                  <a:pt x="6733" y="2489"/>
                </a:cubicBezTo>
                <a:lnTo>
                  <a:pt x="6733" y="2489"/>
                </a:lnTo>
                <a:lnTo>
                  <a:pt x="6733" y="2099"/>
                </a:lnTo>
                <a:lnTo>
                  <a:pt x="6733" y="2099"/>
                </a:lnTo>
                <a:cubicBezTo>
                  <a:pt x="6733" y="2001"/>
                  <a:pt x="6684" y="1952"/>
                  <a:pt x="6635" y="1952"/>
                </a:cubicBezTo>
                <a:lnTo>
                  <a:pt x="3610" y="98"/>
                </a:lnTo>
                <a:cubicBezTo>
                  <a:pt x="3513" y="1"/>
                  <a:pt x="3366" y="1"/>
                  <a:pt x="3269" y="98"/>
                </a:cubicBezTo>
                <a:lnTo>
                  <a:pt x="98" y="2050"/>
                </a:lnTo>
                <a:cubicBezTo>
                  <a:pt x="49" y="2099"/>
                  <a:pt x="0" y="2147"/>
                  <a:pt x="49" y="2196"/>
                </a:cubicBezTo>
                <a:lnTo>
                  <a:pt x="49" y="2196"/>
                </a:lnTo>
                <a:lnTo>
                  <a:pt x="49" y="2586"/>
                </a:lnTo>
                <a:lnTo>
                  <a:pt x="49" y="2586"/>
                </a:lnTo>
                <a:cubicBezTo>
                  <a:pt x="49" y="2635"/>
                  <a:pt x="49" y="2733"/>
                  <a:pt x="98" y="27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7"/>
          <p:cNvSpPr/>
          <p:nvPr/>
        </p:nvSpPr>
        <p:spPr>
          <a:xfrm>
            <a:off x="7169298" y="3015226"/>
            <a:ext cx="165875" cy="116468"/>
          </a:xfrm>
          <a:custGeom>
            <a:avLst/>
            <a:gdLst/>
            <a:ahLst/>
            <a:cxnLst/>
            <a:rect l="l" t="t" r="r" b="b"/>
            <a:pathLst>
              <a:path w="6734" h="4684" extrusionOk="0">
                <a:moveTo>
                  <a:pt x="99" y="2732"/>
                </a:moveTo>
                <a:lnTo>
                  <a:pt x="3172" y="4586"/>
                </a:lnTo>
                <a:cubicBezTo>
                  <a:pt x="3270" y="4684"/>
                  <a:pt x="3367" y="4684"/>
                  <a:pt x="3514" y="4586"/>
                </a:cubicBezTo>
                <a:lnTo>
                  <a:pt x="6685" y="2635"/>
                </a:lnTo>
                <a:cubicBezTo>
                  <a:pt x="6734" y="2586"/>
                  <a:pt x="6734" y="2537"/>
                  <a:pt x="6734" y="2488"/>
                </a:cubicBezTo>
                <a:lnTo>
                  <a:pt x="6734" y="2488"/>
                </a:lnTo>
                <a:lnTo>
                  <a:pt x="6734" y="2098"/>
                </a:lnTo>
                <a:lnTo>
                  <a:pt x="6734" y="2098"/>
                </a:lnTo>
                <a:cubicBezTo>
                  <a:pt x="6734" y="2000"/>
                  <a:pt x="6734" y="1952"/>
                  <a:pt x="6685" y="1952"/>
                </a:cubicBezTo>
                <a:lnTo>
                  <a:pt x="3611" y="49"/>
                </a:lnTo>
                <a:cubicBezTo>
                  <a:pt x="3514" y="0"/>
                  <a:pt x="3367" y="0"/>
                  <a:pt x="3270" y="49"/>
                </a:cubicBezTo>
                <a:lnTo>
                  <a:pt x="99" y="2049"/>
                </a:lnTo>
                <a:cubicBezTo>
                  <a:pt x="50" y="2098"/>
                  <a:pt x="1" y="2147"/>
                  <a:pt x="50" y="2196"/>
                </a:cubicBezTo>
                <a:lnTo>
                  <a:pt x="50" y="2196"/>
                </a:lnTo>
                <a:lnTo>
                  <a:pt x="50" y="2586"/>
                </a:lnTo>
                <a:lnTo>
                  <a:pt x="50" y="2586"/>
                </a:lnTo>
                <a:cubicBezTo>
                  <a:pt x="50" y="2635"/>
                  <a:pt x="50" y="2732"/>
                  <a:pt x="99" y="273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7"/>
          <p:cNvSpPr/>
          <p:nvPr/>
        </p:nvSpPr>
        <p:spPr>
          <a:xfrm>
            <a:off x="7267856" y="3075864"/>
            <a:ext cx="164668" cy="115274"/>
          </a:xfrm>
          <a:custGeom>
            <a:avLst/>
            <a:gdLst/>
            <a:ahLst/>
            <a:cxnLst/>
            <a:rect l="l" t="t" r="r" b="b"/>
            <a:pathLst>
              <a:path w="6685" h="4636" extrusionOk="0">
                <a:moveTo>
                  <a:pt x="49" y="2733"/>
                </a:moveTo>
                <a:lnTo>
                  <a:pt x="3123" y="4587"/>
                </a:lnTo>
                <a:cubicBezTo>
                  <a:pt x="3221" y="4635"/>
                  <a:pt x="3367" y="4635"/>
                  <a:pt x="3464" y="4587"/>
                </a:cubicBezTo>
                <a:lnTo>
                  <a:pt x="6636" y="2635"/>
                </a:lnTo>
                <a:cubicBezTo>
                  <a:pt x="6684" y="2586"/>
                  <a:pt x="6684" y="2537"/>
                  <a:pt x="6684" y="2489"/>
                </a:cubicBezTo>
                <a:lnTo>
                  <a:pt x="6684" y="2489"/>
                </a:lnTo>
                <a:lnTo>
                  <a:pt x="6684" y="2098"/>
                </a:lnTo>
                <a:lnTo>
                  <a:pt x="6684" y="2098"/>
                </a:lnTo>
                <a:cubicBezTo>
                  <a:pt x="6684" y="2001"/>
                  <a:pt x="6684" y="1952"/>
                  <a:pt x="6636" y="1952"/>
                </a:cubicBezTo>
                <a:lnTo>
                  <a:pt x="3562" y="49"/>
                </a:lnTo>
                <a:cubicBezTo>
                  <a:pt x="3464" y="1"/>
                  <a:pt x="3318" y="1"/>
                  <a:pt x="3221" y="49"/>
                </a:cubicBezTo>
                <a:lnTo>
                  <a:pt x="49" y="2050"/>
                </a:lnTo>
                <a:cubicBezTo>
                  <a:pt x="1" y="2098"/>
                  <a:pt x="1" y="2147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35"/>
                  <a:pt x="1" y="2684"/>
                  <a:pt x="49" y="27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7"/>
          <p:cNvSpPr/>
          <p:nvPr/>
        </p:nvSpPr>
        <p:spPr>
          <a:xfrm>
            <a:off x="7364000" y="3135310"/>
            <a:ext cx="165875" cy="116468"/>
          </a:xfrm>
          <a:custGeom>
            <a:avLst/>
            <a:gdLst/>
            <a:ahLst/>
            <a:cxnLst/>
            <a:rect l="l" t="t" r="r" b="b"/>
            <a:pathLst>
              <a:path w="6734" h="4684" extrusionOk="0">
                <a:moveTo>
                  <a:pt x="147" y="2781"/>
                </a:moveTo>
                <a:lnTo>
                  <a:pt x="3172" y="4586"/>
                </a:lnTo>
                <a:cubicBezTo>
                  <a:pt x="3269" y="4684"/>
                  <a:pt x="3367" y="4684"/>
                  <a:pt x="3464" y="4586"/>
                </a:cubicBezTo>
                <a:lnTo>
                  <a:pt x="6636" y="2635"/>
                </a:lnTo>
                <a:cubicBezTo>
                  <a:pt x="6684" y="2586"/>
                  <a:pt x="6733" y="2537"/>
                  <a:pt x="6733" y="2488"/>
                </a:cubicBezTo>
                <a:lnTo>
                  <a:pt x="6733" y="2488"/>
                </a:lnTo>
                <a:lnTo>
                  <a:pt x="6733" y="2098"/>
                </a:lnTo>
                <a:lnTo>
                  <a:pt x="6733" y="2098"/>
                </a:lnTo>
                <a:cubicBezTo>
                  <a:pt x="6733" y="2049"/>
                  <a:pt x="6684" y="1952"/>
                  <a:pt x="6636" y="1952"/>
                </a:cubicBezTo>
                <a:lnTo>
                  <a:pt x="3611" y="98"/>
                </a:lnTo>
                <a:cubicBezTo>
                  <a:pt x="3513" y="0"/>
                  <a:pt x="3367" y="0"/>
                  <a:pt x="3269" y="98"/>
                </a:cubicBezTo>
                <a:lnTo>
                  <a:pt x="98" y="2049"/>
                </a:lnTo>
                <a:cubicBezTo>
                  <a:pt x="49" y="2098"/>
                  <a:pt x="1" y="2147"/>
                  <a:pt x="49" y="2196"/>
                </a:cubicBezTo>
                <a:lnTo>
                  <a:pt x="49" y="2196"/>
                </a:lnTo>
                <a:lnTo>
                  <a:pt x="49" y="2586"/>
                </a:lnTo>
                <a:lnTo>
                  <a:pt x="49" y="2586"/>
                </a:lnTo>
                <a:cubicBezTo>
                  <a:pt x="1" y="2683"/>
                  <a:pt x="49" y="2732"/>
                  <a:pt x="147" y="27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7"/>
          <p:cNvSpPr/>
          <p:nvPr/>
        </p:nvSpPr>
        <p:spPr>
          <a:xfrm>
            <a:off x="7461350" y="3197167"/>
            <a:ext cx="165875" cy="115274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3513" y="4586"/>
                </a:moveTo>
                <a:lnTo>
                  <a:pt x="6684" y="2586"/>
                </a:lnTo>
                <a:cubicBezTo>
                  <a:pt x="6733" y="2586"/>
                  <a:pt x="6733" y="2537"/>
                  <a:pt x="6733" y="2440"/>
                </a:cubicBezTo>
                <a:lnTo>
                  <a:pt x="6733" y="2440"/>
                </a:lnTo>
                <a:lnTo>
                  <a:pt x="6733" y="2049"/>
                </a:lnTo>
                <a:lnTo>
                  <a:pt x="6733" y="2049"/>
                </a:lnTo>
                <a:cubicBezTo>
                  <a:pt x="6733" y="2001"/>
                  <a:pt x="6733" y="1952"/>
                  <a:pt x="6684" y="1903"/>
                </a:cubicBezTo>
                <a:lnTo>
                  <a:pt x="3611" y="98"/>
                </a:lnTo>
                <a:cubicBezTo>
                  <a:pt x="3513" y="0"/>
                  <a:pt x="3367" y="0"/>
                  <a:pt x="3269" y="98"/>
                </a:cubicBezTo>
                <a:lnTo>
                  <a:pt x="98" y="2049"/>
                </a:lnTo>
                <a:cubicBezTo>
                  <a:pt x="49" y="2098"/>
                  <a:pt x="0" y="2147"/>
                  <a:pt x="49" y="2245"/>
                </a:cubicBezTo>
                <a:lnTo>
                  <a:pt x="49" y="2245"/>
                </a:lnTo>
                <a:lnTo>
                  <a:pt x="49" y="2586"/>
                </a:lnTo>
                <a:lnTo>
                  <a:pt x="49" y="2586"/>
                </a:lnTo>
                <a:cubicBezTo>
                  <a:pt x="49" y="2684"/>
                  <a:pt x="49" y="2732"/>
                  <a:pt x="98" y="2781"/>
                </a:cubicBezTo>
                <a:lnTo>
                  <a:pt x="3172" y="4586"/>
                </a:lnTo>
                <a:cubicBezTo>
                  <a:pt x="3269" y="4635"/>
                  <a:pt x="3367" y="4635"/>
                  <a:pt x="3513" y="458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7"/>
          <p:cNvSpPr/>
          <p:nvPr/>
        </p:nvSpPr>
        <p:spPr>
          <a:xfrm>
            <a:off x="6416973" y="2547022"/>
            <a:ext cx="234378" cy="160155"/>
          </a:xfrm>
          <a:custGeom>
            <a:avLst/>
            <a:gdLst/>
            <a:ahLst/>
            <a:cxnLst/>
            <a:rect l="l" t="t" r="r" b="b"/>
            <a:pathLst>
              <a:path w="9515" h="6441" extrusionOk="0">
                <a:moveTo>
                  <a:pt x="50" y="2781"/>
                </a:moveTo>
                <a:lnTo>
                  <a:pt x="1904" y="3903"/>
                </a:lnTo>
                <a:lnTo>
                  <a:pt x="5953" y="6391"/>
                </a:lnTo>
                <a:cubicBezTo>
                  <a:pt x="6050" y="6440"/>
                  <a:pt x="6148" y="6440"/>
                  <a:pt x="6294" y="6391"/>
                </a:cubicBezTo>
                <a:lnTo>
                  <a:pt x="9417" y="4391"/>
                </a:lnTo>
                <a:cubicBezTo>
                  <a:pt x="9514" y="4342"/>
                  <a:pt x="9514" y="4293"/>
                  <a:pt x="9514" y="4245"/>
                </a:cubicBezTo>
                <a:lnTo>
                  <a:pt x="9514" y="4245"/>
                </a:lnTo>
                <a:lnTo>
                  <a:pt x="9514" y="3854"/>
                </a:lnTo>
                <a:lnTo>
                  <a:pt x="9514" y="3854"/>
                </a:lnTo>
                <a:cubicBezTo>
                  <a:pt x="9514" y="3805"/>
                  <a:pt x="9514" y="3757"/>
                  <a:pt x="9417" y="3708"/>
                </a:cubicBezTo>
                <a:lnTo>
                  <a:pt x="7026" y="2196"/>
                </a:lnTo>
                <a:lnTo>
                  <a:pt x="7026" y="2196"/>
                </a:lnTo>
                <a:lnTo>
                  <a:pt x="3562" y="98"/>
                </a:lnTo>
                <a:cubicBezTo>
                  <a:pt x="3465" y="0"/>
                  <a:pt x="3318" y="0"/>
                  <a:pt x="3221" y="98"/>
                </a:cubicBezTo>
                <a:lnTo>
                  <a:pt x="50" y="2049"/>
                </a:lnTo>
                <a:cubicBezTo>
                  <a:pt x="1" y="2098"/>
                  <a:pt x="1" y="2147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83"/>
                  <a:pt x="1" y="2732"/>
                  <a:pt x="50" y="27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7"/>
          <p:cNvSpPr/>
          <p:nvPr/>
        </p:nvSpPr>
        <p:spPr>
          <a:xfrm>
            <a:off x="6526345" y="2743508"/>
            <a:ext cx="165875" cy="116493"/>
          </a:xfrm>
          <a:custGeom>
            <a:avLst/>
            <a:gdLst/>
            <a:ahLst/>
            <a:cxnLst/>
            <a:rect l="l" t="t" r="r" b="b"/>
            <a:pathLst>
              <a:path w="6734" h="4685" extrusionOk="0">
                <a:moveTo>
                  <a:pt x="0" y="2635"/>
                </a:moveTo>
                <a:lnTo>
                  <a:pt x="0" y="2635"/>
                </a:lnTo>
                <a:cubicBezTo>
                  <a:pt x="0" y="2684"/>
                  <a:pt x="0" y="2733"/>
                  <a:pt x="98" y="2782"/>
                </a:cubicBezTo>
                <a:lnTo>
                  <a:pt x="3123" y="4635"/>
                </a:lnTo>
                <a:cubicBezTo>
                  <a:pt x="3220" y="4684"/>
                  <a:pt x="3367" y="4684"/>
                  <a:pt x="3464" y="4635"/>
                </a:cubicBezTo>
                <a:lnTo>
                  <a:pt x="6636" y="2635"/>
                </a:lnTo>
                <a:cubicBezTo>
                  <a:pt x="6684" y="2586"/>
                  <a:pt x="6684" y="2538"/>
                  <a:pt x="6733" y="2489"/>
                </a:cubicBezTo>
                <a:lnTo>
                  <a:pt x="6733" y="2489"/>
                </a:lnTo>
                <a:lnTo>
                  <a:pt x="6733" y="2099"/>
                </a:lnTo>
                <a:lnTo>
                  <a:pt x="6733" y="2099"/>
                </a:lnTo>
                <a:cubicBezTo>
                  <a:pt x="6684" y="2050"/>
                  <a:pt x="6684" y="1952"/>
                  <a:pt x="6636" y="1952"/>
                </a:cubicBezTo>
                <a:lnTo>
                  <a:pt x="3562" y="98"/>
                </a:lnTo>
                <a:cubicBezTo>
                  <a:pt x="3464" y="1"/>
                  <a:pt x="3367" y="1"/>
                  <a:pt x="3269" y="98"/>
                </a:cubicBezTo>
                <a:lnTo>
                  <a:pt x="98" y="2050"/>
                </a:lnTo>
                <a:cubicBezTo>
                  <a:pt x="0" y="2099"/>
                  <a:pt x="0" y="2147"/>
                  <a:pt x="0" y="2196"/>
                </a:cubicBezTo>
                <a:lnTo>
                  <a:pt x="0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7"/>
          <p:cNvSpPr/>
          <p:nvPr/>
        </p:nvSpPr>
        <p:spPr>
          <a:xfrm>
            <a:off x="6623695" y="2805364"/>
            <a:ext cx="165851" cy="115274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98" y="2733"/>
                </a:moveTo>
                <a:lnTo>
                  <a:pt x="3123" y="4587"/>
                </a:lnTo>
                <a:cubicBezTo>
                  <a:pt x="3220" y="4636"/>
                  <a:pt x="3367" y="4636"/>
                  <a:pt x="3464" y="4587"/>
                </a:cubicBezTo>
                <a:lnTo>
                  <a:pt x="6635" y="2587"/>
                </a:lnTo>
                <a:cubicBezTo>
                  <a:pt x="6684" y="2587"/>
                  <a:pt x="6733" y="2538"/>
                  <a:pt x="6733" y="2440"/>
                </a:cubicBezTo>
                <a:lnTo>
                  <a:pt x="6733" y="2440"/>
                </a:lnTo>
                <a:lnTo>
                  <a:pt x="6733" y="2050"/>
                </a:lnTo>
                <a:lnTo>
                  <a:pt x="6733" y="2050"/>
                </a:lnTo>
                <a:cubicBezTo>
                  <a:pt x="6733" y="2001"/>
                  <a:pt x="6684" y="1952"/>
                  <a:pt x="6635" y="1904"/>
                </a:cubicBezTo>
                <a:lnTo>
                  <a:pt x="3611" y="50"/>
                </a:lnTo>
                <a:cubicBezTo>
                  <a:pt x="3513" y="1"/>
                  <a:pt x="3367" y="1"/>
                  <a:pt x="3269" y="50"/>
                </a:cubicBezTo>
                <a:lnTo>
                  <a:pt x="98" y="2050"/>
                </a:lnTo>
                <a:cubicBezTo>
                  <a:pt x="49" y="2050"/>
                  <a:pt x="0" y="2147"/>
                  <a:pt x="0" y="2196"/>
                </a:cubicBezTo>
                <a:lnTo>
                  <a:pt x="0" y="2196"/>
                </a:lnTo>
                <a:lnTo>
                  <a:pt x="0" y="2587"/>
                </a:lnTo>
                <a:lnTo>
                  <a:pt x="0" y="2587"/>
                </a:lnTo>
                <a:cubicBezTo>
                  <a:pt x="0" y="2635"/>
                  <a:pt x="49" y="2684"/>
                  <a:pt x="98" y="27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7"/>
          <p:cNvSpPr/>
          <p:nvPr/>
        </p:nvSpPr>
        <p:spPr>
          <a:xfrm>
            <a:off x="6721046" y="2866028"/>
            <a:ext cx="165851" cy="115274"/>
          </a:xfrm>
          <a:custGeom>
            <a:avLst/>
            <a:gdLst/>
            <a:ahLst/>
            <a:cxnLst/>
            <a:rect l="l" t="t" r="r" b="b"/>
            <a:pathLst>
              <a:path w="6733" h="4636" extrusionOk="0">
                <a:moveTo>
                  <a:pt x="0" y="2586"/>
                </a:moveTo>
                <a:lnTo>
                  <a:pt x="0" y="2586"/>
                </a:lnTo>
                <a:cubicBezTo>
                  <a:pt x="0" y="2635"/>
                  <a:pt x="49" y="2684"/>
                  <a:pt x="98" y="2732"/>
                </a:cubicBezTo>
                <a:lnTo>
                  <a:pt x="3171" y="4586"/>
                </a:lnTo>
                <a:cubicBezTo>
                  <a:pt x="3269" y="4635"/>
                  <a:pt x="3366" y="4635"/>
                  <a:pt x="3464" y="4586"/>
                </a:cubicBezTo>
                <a:lnTo>
                  <a:pt x="6635" y="2586"/>
                </a:lnTo>
                <a:cubicBezTo>
                  <a:pt x="6684" y="2586"/>
                  <a:pt x="6733" y="2488"/>
                  <a:pt x="6733" y="2440"/>
                </a:cubicBezTo>
                <a:lnTo>
                  <a:pt x="6733" y="2440"/>
                </a:lnTo>
                <a:lnTo>
                  <a:pt x="6733" y="2049"/>
                </a:lnTo>
                <a:lnTo>
                  <a:pt x="6733" y="2049"/>
                </a:lnTo>
                <a:cubicBezTo>
                  <a:pt x="6733" y="2001"/>
                  <a:pt x="6684" y="1952"/>
                  <a:pt x="6635" y="1903"/>
                </a:cubicBezTo>
                <a:lnTo>
                  <a:pt x="3610" y="49"/>
                </a:lnTo>
                <a:cubicBezTo>
                  <a:pt x="3513" y="0"/>
                  <a:pt x="3366" y="0"/>
                  <a:pt x="3269" y="49"/>
                </a:cubicBezTo>
                <a:lnTo>
                  <a:pt x="98" y="2049"/>
                </a:lnTo>
                <a:cubicBezTo>
                  <a:pt x="49" y="2049"/>
                  <a:pt x="0" y="2098"/>
                  <a:pt x="0" y="2196"/>
                </a:cubicBezTo>
                <a:lnTo>
                  <a:pt x="0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7"/>
          <p:cNvSpPr/>
          <p:nvPr/>
        </p:nvSpPr>
        <p:spPr>
          <a:xfrm>
            <a:off x="6818372" y="2926667"/>
            <a:ext cx="165875" cy="115274"/>
          </a:xfrm>
          <a:custGeom>
            <a:avLst/>
            <a:gdLst/>
            <a:ahLst/>
            <a:cxnLst/>
            <a:rect l="l" t="t" r="r" b="b"/>
            <a:pathLst>
              <a:path w="6734" h="4636" extrusionOk="0">
                <a:moveTo>
                  <a:pt x="50" y="2586"/>
                </a:moveTo>
                <a:lnTo>
                  <a:pt x="50" y="2586"/>
                </a:lnTo>
                <a:cubicBezTo>
                  <a:pt x="1" y="2635"/>
                  <a:pt x="50" y="2684"/>
                  <a:pt x="98" y="2733"/>
                </a:cubicBezTo>
                <a:lnTo>
                  <a:pt x="3172" y="4587"/>
                </a:lnTo>
                <a:cubicBezTo>
                  <a:pt x="3270" y="4635"/>
                  <a:pt x="3367" y="4635"/>
                  <a:pt x="3514" y="4587"/>
                </a:cubicBezTo>
                <a:lnTo>
                  <a:pt x="6636" y="2586"/>
                </a:lnTo>
                <a:cubicBezTo>
                  <a:pt x="6685" y="2586"/>
                  <a:pt x="6734" y="2489"/>
                  <a:pt x="6734" y="2440"/>
                </a:cubicBezTo>
                <a:lnTo>
                  <a:pt x="6734" y="2440"/>
                </a:lnTo>
                <a:lnTo>
                  <a:pt x="6734" y="2050"/>
                </a:lnTo>
                <a:lnTo>
                  <a:pt x="6734" y="2050"/>
                </a:lnTo>
                <a:cubicBezTo>
                  <a:pt x="6734" y="2001"/>
                  <a:pt x="6685" y="1952"/>
                  <a:pt x="6636" y="1903"/>
                </a:cubicBezTo>
                <a:lnTo>
                  <a:pt x="3611" y="49"/>
                </a:lnTo>
                <a:cubicBezTo>
                  <a:pt x="3514" y="1"/>
                  <a:pt x="3367" y="1"/>
                  <a:pt x="3270" y="49"/>
                </a:cubicBezTo>
                <a:lnTo>
                  <a:pt x="98" y="2050"/>
                </a:lnTo>
                <a:cubicBezTo>
                  <a:pt x="50" y="2050"/>
                  <a:pt x="1" y="2098"/>
                  <a:pt x="50" y="2196"/>
                </a:cubicBezTo>
                <a:lnTo>
                  <a:pt x="50" y="21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7"/>
          <p:cNvSpPr/>
          <p:nvPr/>
        </p:nvSpPr>
        <p:spPr>
          <a:xfrm>
            <a:off x="6916930" y="2986112"/>
            <a:ext cx="164668" cy="116468"/>
          </a:xfrm>
          <a:custGeom>
            <a:avLst/>
            <a:gdLst/>
            <a:ahLst/>
            <a:cxnLst/>
            <a:rect l="l" t="t" r="r" b="b"/>
            <a:pathLst>
              <a:path w="6685" h="4684" extrusionOk="0">
                <a:moveTo>
                  <a:pt x="98" y="2781"/>
                </a:moveTo>
                <a:lnTo>
                  <a:pt x="3074" y="4635"/>
                </a:lnTo>
                <a:cubicBezTo>
                  <a:pt x="3221" y="4684"/>
                  <a:pt x="3318" y="4684"/>
                  <a:pt x="3416" y="4635"/>
                </a:cubicBezTo>
                <a:lnTo>
                  <a:pt x="6587" y="2635"/>
                </a:lnTo>
                <a:cubicBezTo>
                  <a:pt x="6636" y="2586"/>
                  <a:pt x="6684" y="2537"/>
                  <a:pt x="6684" y="2488"/>
                </a:cubicBezTo>
                <a:lnTo>
                  <a:pt x="6684" y="2488"/>
                </a:lnTo>
                <a:lnTo>
                  <a:pt x="6684" y="2098"/>
                </a:lnTo>
                <a:lnTo>
                  <a:pt x="6684" y="2098"/>
                </a:lnTo>
                <a:cubicBezTo>
                  <a:pt x="6684" y="2049"/>
                  <a:pt x="6636" y="2001"/>
                  <a:pt x="6587" y="1952"/>
                </a:cubicBezTo>
                <a:lnTo>
                  <a:pt x="3562" y="98"/>
                </a:lnTo>
                <a:cubicBezTo>
                  <a:pt x="3464" y="0"/>
                  <a:pt x="3318" y="0"/>
                  <a:pt x="3221" y="98"/>
                </a:cubicBezTo>
                <a:lnTo>
                  <a:pt x="98" y="2049"/>
                </a:lnTo>
                <a:cubicBezTo>
                  <a:pt x="1" y="2098"/>
                  <a:pt x="1" y="2147"/>
                  <a:pt x="1" y="2244"/>
                </a:cubicBezTo>
                <a:lnTo>
                  <a:pt x="1" y="2244"/>
                </a:lnTo>
                <a:lnTo>
                  <a:pt x="1" y="2635"/>
                </a:lnTo>
                <a:lnTo>
                  <a:pt x="1" y="2635"/>
                </a:lnTo>
                <a:cubicBezTo>
                  <a:pt x="1" y="2684"/>
                  <a:pt x="49" y="2732"/>
                  <a:pt x="98" y="27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7"/>
          <p:cNvSpPr/>
          <p:nvPr/>
        </p:nvSpPr>
        <p:spPr>
          <a:xfrm>
            <a:off x="7014281" y="3047969"/>
            <a:ext cx="165875" cy="114056"/>
          </a:xfrm>
          <a:custGeom>
            <a:avLst/>
            <a:gdLst/>
            <a:ahLst/>
            <a:cxnLst/>
            <a:rect l="l" t="t" r="r" b="b"/>
            <a:pathLst>
              <a:path w="6734" h="4587" extrusionOk="0">
                <a:moveTo>
                  <a:pt x="98" y="2732"/>
                </a:moveTo>
                <a:lnTo>
                  <a:pt x="3123" y="4538"/>
                </a:lnTo>
                <a:cubicBezTo>
                  <a:pt x="3220" y="4586"/>
                  <a:pt x="3367" y="4586"/>
                  <a:pt x="3464" y="4538"/>
                </a:cubicBezTo>
                <a:lnTo>
                  <a:pt x="6635" y="2586"/>
                </a:lnTo>
                <a:cubicBezTo>
                  <a:pt x="6684" y="2537"/>
                  <a:pt x="6684" y="2489"/>
                  <a:pt x="6733" y="2440"/>
                </a:cubicBezTo>
                <a:lnTo>
                  <a:pt x="6733" y="2440"/>
                </a:lnTo>
                <a:lnTo>
                  <a:pt x="6733" y="2001"/>
                </a:lnTo>
                <a:lnTo>
                  <a:pt x="6733" y="2001"/>
                </a:lnTo>
                <a:cubicBezTo>
                  <a:pt x="6684" y="1952"/>
                  <a:pt x="6684" y="1903"/>
                  <a:pt x="6635" y="1854"/>
                </a:cubicBezTo>
                <a:lnTo>
                  <a:pt x="3562" y="49"/>
                </a:lnTo>
                <a:cubicBezTo>
                  <a:pt x="3464" y="0"/>
                  <a:pt x="3318" y="0"/>
                  <a:pt x="3220" y="49"/>
                </a:cubicBezTo>
                <a:lnTo>
                  <a:pt x="98" y="2001"/>
                </a:lnTo>
                <a:cubicBezTo>
                  <a:pt x="0" y="2049"/>
                  <a:pt x="0" y="2098"/>
                  <a:pt x="0" y="2196"/>
                </a:cubicBezTo>
                <a:lnTo>
                  <a:pt x="0" y="2196"/>
                </a:lnTo>
                <a:lnTo>
                  <a:pt x="0" y="2586"/>
                </a:lnTo>
                <a:lnTo>
                  <a:pt x="0" y="2586"/>
                </a:lnTo>
                <a:cubicBezTo>
                  <a:pt x="0" y="2635"/>
                  <a:pt x="49" y="2684"/>
                  <a:pt x="98" y="273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7"/>
          <p:cNvSpPr/>
          <p:nvPr/>
        </p:nvSpPr>
        <p:spPr>
          <a:xfrm>
            <a:off x="7112814" y="3107389"/>
            <a:ext cx="164668" cy="115274"/>
          </a:xfrm>
          <a:custGeom>
            <a:avLst/>
            <a:gdLst/>
            <a:ahLst/>
            <a:cxnLst/>
            <a:rect l="l" t="t" r="r" b="b"/>
            <a:pathLst>
              <a:path w="6685" h="4636" extrusionOk="0">
                <a:moveTo>
                  <a:pt x="50" y="2733"/>
                </a:moveTo>
                <a:lnTo>
                  <a:pt x="3123" y="4587"/>
                </a:lnTo>
                <a:cubicBezTo>
                  <a:pt x="3221" y="4636"/>
                  <a:pt x="3318" y="4636"/>
                  <a:pt x="3465" y="4587"/>
                </a:cubicBezTo>
                <a:lnTo>
                  <a:pt x="6636" y="2587"/>
                </a:lnTo>
                <a:cubicBezTo>
                  <a:pt x="6636" y="2587"/>
                  <a:pt x="6685" y="2489"/>
                  <a:pt x="6685" y="2440"/>
                </a:cubicBezTo>
                <a:lnTo>
                  <a:pt x="6685" y="2440"/>
                </a:lnTo>
                <a:lnTo>
                  <a:pt x="6685" y="2050"/>
                </a:lnTo>
                <a:lnTo>
                  <a:pt x="6685" y="2050"/>
                </a:lnTo>
                <a:cubicBezTo>
                  <a:pt x="6685" y="2001"/>
                  <a:pt x="6636" y="1952"/>
                  <a:pt x="6636" y="1904"/>
                </a:cubicBezTo>
                <a:lnTo>
                  <a:pt x="3562" y="99"/>
                </a:lnTo>
                <a:cubicBezTo>
                  <a:pt x="3465" y="1"/>
                  <a:pt x="3318" y="1"/>
                  <a:pt x="3221" y="99"/>
                </a:cubicBezTo>
                <a:lnTo>
                  <a:pt x="50" y="2050"/>
                </a:lnTo>
                <a:cubicBezTo>
                  <a:pt x="1" y="2099"/>
                  <a:pt x="1" y="2148"/>
                  <a:pt x="1" y="2196"/>
                </a:cubicBezTo>
                <a:lnTo>
                  <a:pt x="1" y="2196"/>
                </a:lnTo>
                <a:lnTo>
                  <a:pt x="1" y="2587"/>
                </a:lnTo>
                <a:lnTo>
                  <a:pt x="1" y="2587"/>
                </a:lnTo>
                <a:cubicBezTo>
                  <a:pt x="1" y="2684"/>
                  <a:pt x="1" y="2733"/>
                  <a:pt x="50" y="27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7"/>
          <p:cNvSpPr/>
          <p:nvPr/>
        </p:nvSpPr>
        <p:spPr>
          <a:xfrm>
            <a:off x="7208958" y="3168053"/>
            <a:ext cx="165875" cy="116468"/>
          </a:xfrm>
          <a:custGeom>
            <a:avLst/>
            <a:gdLst/>
            <a:ahLst/>
            <a:cxnLst/>
            <a:rect l="l" t="t" r="r" b="b"/>
            <a:pathLst>
              <a:path w="6734" h="4684" extrusionOk="0">
                <a:moveTo>
                  <a:pt x="99" y="2732"/>
                </a:moveTo>
                <a:lnTo>
                  <a:pt x="3123" y="4586"/>
                </a:lnTo>
                <a:cubicBezTo>
                  <a:pt x="3221" y="4684"/>
                  <a:pt x="3367" y="4684"/>
                  <a:pt x="3465" y="4586"/>
                </a:cubicBezTo>
                <a:lnTo>
                  <a:pt x="6636" y="2635"/>
                </a:lnTo>
                <a:cubicBezTo>
                  <a:pt x="6685" y="2586"/>
                  <a:pt x="6734" y="2537"/>
                  <a:pt x="6734" y="2489"/>
                </a:cubicBezTo>
                <a:lnTo>
                  <a:pt x="6734" y="2489"/>
                </a:lnTo>
                <a:lnTo>
                  <a:pt x="6734" y="2098"/>
                </a:lnTo>
                <a:lnTo>
                  <a:pt x="6734" y="2098"/>
                </a:lnTo>
                <a:cubicBezTo>
                  <a:pt x="6734" y="2001"/>
                  <a:pt x="6685" y="1952"/>
                  <a:pt x="6636" y="1952"/>
                </a:cubicBezTo>
                <a:lnTo>
                  <a:pt x="3611" y="98"/>
                </a:lnTo>
                <a:cubicBezTo>
                  <a:pt x="3514" y="0"/>
                  <a:pt x="3367" y="0"/>
                  <a:pt x="3270" y="98"/>
                </a:cubicBezTo>
                <a:lnTo>
                  <a:pt x="99" y="2049"/>
                </a:lnTo>
                <a:cubicBezTo>
                  <a:pt x="50" y="2098"/>
                  <a:pt x="1" y="2147"/>
                  <a:pt x="1" y="2196"/>
                </a:cubicBezTo>
                <a:lnTo>
                  <a:pt x="1" y="2196"/>
                </a:lnTo>
                <a:lnTo>
                  <a:pt x="1" y="2586"/>
                </a:lnTo>
                <a:lnTo>
                  <a:pt x="1" y="2586"/>
                </a:lnTo>
                <a:cubicBezTo>
                  <a:pt x="1" y="2635"/>
                  <a:pt x="50" y="2732"/>
                  <a:pt x="99" y="273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7"/>
          <p:cNvSpPr/>
          <p:nvPr/>
        </p:nvSpPr>
        <p:spPr>
          <a:xfrm>
            <a:off x="6210275" y="2679214"/>
            <a:ext cx="167058" cy="105566"/>
          </a:xfrm>
          <a:custGeom>
            <a:avLst/>
            <a:gdLst/>
            <a:ahLst/>
            <a:cxnLst/>
            <a:rect l="l" t="t" r="r" b="b"/>
            <a:pathLst>
              <a:path w="6782" h="4246" extrusionOk="0">
                <a:moveTo>
                  <a:pt x="3172" y="4197"/>
                </a:moveTo>
                <a:lnTo>
                  <a:pt x="98" y="2343"/>
                </a:lnTo>
                <a:cubicBezTo>
                  <a:pt x="0" y="2294"/>
                  <a:pt x="0" y="2099"/>
                  <a:pt x="98" y="2050"/>
                </a:cubicBezTo>
                <a:lnTo>
                  <a:pt x="3269" y="50"/>
                </a:lnTo>
                <a:cubicBezTo>
                  <a:pt x="3367" y="1"/>
                  <a:pt x="3513" y="1"/>
                  <a:pt x="3611" y="50"/>
                </a:cubicBezTo>
                <a:lnTo>
                  <a:pt x="6635" y="1952"/>
                </a:lnTo>
                <a:cubicBezTo>
                  <a:pt x="6782" y="2001"/>
                  <a:pt x="6782" y="2148"/>
                  <a:pt x="6635" y="2245"/>
                </a:cubicBezTo>
                <a:lnTo>
                  <a:pt x="3464" y="4197"/>
                </a:lnTo>
                <a:cubicBezTo>
                  <a:pt x="3367" y="4245"/>
                  <a:pt x="3269" y="4245"/>
                  <a:pt x="3172" y="4197"/>
                </a:cubicBezTo>
                <a:close/>
              </a:path>
            </a:pathLst>
          </a:custGeom>
          <a:solidFill>
            <a:srgbClr val="D9D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7"/>
          <p:cNvSpPr/>
          <p:nvPr/>
        </p:nvSpPr>
        <p:spPr>
          <a:xfrm>
            <a:off x="6307626" y="2741096"/>
            <a:ext cx="165851" cy="104323"/>
          </a:xfrm>
          <a:custGeom>
            <a:avLst/>
            <a:gdLst/>
            <a:ahLst/>
            <a:cxnLst/>
            <a:rect l="l" t="t" r="r" b="b"/>
            <a:pathLst>
              <a:path w="6733" h="4196" extrusionOk="0">
                <a:moveTo>
                  <a:pt x="3171" y="4147"/>
                </a:moveTo>
                <a:lnTo>
                  <a:pt x="98" y="2342"/>
                </a:lnTo>
                <a:cubicBezTo>
                  <a:pt x="0" y="2244"/>
                  <a:pt x="0" y="2098"/>
                  <a:pt x="98" y="2049"/>
                </a:cubicBezTo>
                <a:lnTo>
                  <a:pt x="3269" y="49"/>
                </a:lnTo>
                <a:cubicBezTo>
                  <a:pt x="3366" y="0"/>
                  <a:pt x="3513" y="0"/>
                  <a:pt x="3610" y="49"/>
                </a:cubicBezTo>
                <a:lnTo>
                  <a:pt x="6635" y="1903"/>
                </a:lnTo>
                <a:cubicBezTo>
                  <a:pt x="6733" y="2000"/>
                  <a:pt x="6733" y="2147"/>
                  <a:pt x="6635" y="2196"/>
                </a:cubicBezTo>
                <a:lnTo>
                  <a:pt x="3464" y="4147"/>
                </a:lnTo>
                <a:cubicBezTo>
                  <a:pt x="3366" y="4196"/>
                  <a:pt x="3269" y="4196"/>
                  <a:pt x="3171" y="4147"/>
                </a:cubicBezTo>
                <a:close/>
              </a:path>
            </a:pathLst>
          </a:custGeom>
          <a:solidFill>
            <a:srgbClr val="D9D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7"/>
          <p:cNvSpPr/>
          <p:nvPr/>
        </p:nvSpPr>
        <p:spPr>
          <a:xfrm>
            <a:off x="7873564" y="2554282"/>
            <a:ext cx="521593" cy="439619"/>
          </a:xfrm>
          <a:custGeom>
            <a:avLst/>
            <a:gdLst/>
            <a:ahLst/>
            <a:cxnLst/>
            <a:rect l="l" t="t" r="r" b="b"/>
            <a:pathLst>
              <a:path w="21175" h="17682" extrusionOk="0">
                <a:moveTo>
                  <a:pt x="9514" y="1"/>
                </a:moveTo>
                <a:lnTo>
                  <a:pt x="293" y="4489"/>
                </a:lnTo>
                <a:lnTo>
                  <a:pt x="1" y="6099"/>
                </a:lnTo>
                <a:cubicBezTo>
                  <a:pt x="1" y="6197"/>
                  <a:pt x="49" y="6246"/>
                  <a:pt x="98" y="6294"/>
                </a:cubicBezTo>
                <a:lnTo>
                  <a:pt x="18491" y="17662"/>
                </a:lnTo>
                <a:cubicBezTo>
                  <a:pt x="18504" y="17675"/>
                  <a:pt x="18521" y="17681"/>
                  <a:pt x="18539" y="17681"/>
                </a:cubicBezTo>
                <a:cubicBezTo>
                  <a:pt x="18589" y="17681"/>
                  <a:pt x="18651" y="17636"/>
                  <a:pt x="18686" y="17564"/>
                </a:cubicBezTo>
                <a:lnTo>
                  <a:pt x="21174" y="3318"/>
                </a:lnTo>
                <a:lnTo>
                  <a:pt x="11661" y="6929"/>
                </a:lnTo>
                <a:lnTo>
                  <a:pt x="951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7"/>
          <p:cNvSpPr/>
          <p:nvPr/>
        </p:nvSpPr>
        <p:spPr>
          <a:xfrm>
            <a:off x="7873564" y="2325028"/>
            <a:ext cx="526397" cy="669597"/>
          </a:xfrm>
          <a:custGeom>
            <a:avLst/>
            <a:gdLst/>
            <a:ahLst/>
            <a:cxnLst/>
            <a:rect l="l" t="t" r="r" b="b"/>
            <a:pathLst>
              <a:path w="21370" h="26932" fill="none" extrusionOk="0">
                <a:moveTo>
                  <a:pt x="21370" y="11661"/>
                </a:moveTo>
                <a:lnTo>
                  <a:pt x="21174" y="12539"/>
                </a:lnTo>
                <a:lnTo>
                  <a:pt x="18686" y="26785"/>
                </a:lnTo>
                <a:cubicBezTo>
                  <a:pt x="18638" y="26883"/>
                  <a:pt x="18540" y="26932"/>
                  <a:pt x="18491" y="26883"/>
                </a:cubicBezTo>
                <a:lnTo>
                  <a:pt x="98" y="15515"/>
                </a:lnTo>
                <a:cubicBezTo>
                  <a:pt x="49" y="15467"/>
                  <a:pt x="1" y="15418"/>
                  <a:pt x="1" y="15320"/>
                </a:cubicBezTo>
                <a:lnTo>
                  <a:pt x="293" y="13710"/>
                </a:lnTo>
                <a:lnTo>
                  <a:pt x="2733" y="147"/>
                </a:lnTo>
                <a:cubicBezTo>
                  <a:pt x="2733" y="50"/>
                  <a:pt x="2879" y="1"/>
                  <a:pt x="2977" y="50"/>
                </a:cubicBezTo>
                <a:lnTo>
                  <a:pt x="21272" y="11368"/>
                </a:lnTo>
                <a:cubicBezTo>
                  <a:pt x="21321" y="11417"/>
                  <a:pt x="21370" y="11564"/>
                  <a:pt x="21370" y="11661"/>
                </a:cubicBezTo>
                <a:close/>
              </a:path>
            </a:pathLst>
          </a:custGeom>
          <a:solidFill>
            <a:schemeClr val="accent5"/>
          </a:solidFill>
          <a:ln w="4875" cap="flat" cmpd="sng">
            <a:solidFill>
              <a:schemeClr val="accent4"/>
            </a:solidFill>
            <a:prstDash val="solid"/>
            <a:miter lim="4878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7"/>
          <p:cNvSpPr/>
          <p:nvPr/>
        </p:nvSpPr>
        <p:spPr>
          <a:xfrm>
            <a:off x="7014281" y="1102359"/>
            <a:ext cx="137031" cy="210411"/>
          </a:xfrm>
          <a:custGeom>
            <a:avLst/>
            <a:gdLst/>
            <a:ahLst/>
            <a:cxnLst/>
            <a:rect l="l" t="t" r="r" b="b"/>
            <a:pathLst>
              <a:path w="5563" h="8463" extrusionOk="0">
                <a:moveTo>
                  <a:pt x="1122" y="1"/>
                </a:moveTo>
                <a:cubicBezTo>
                  <a:pt x="1074" y="1"/>
                  <a:pt x="1025" y="1"/>
                  <a:pt x="1025" y="50"/>
                </a:cubicBezTo>
                <a:lnTo>
                  <a:pt x="49" y="5611"/>
                </a:lnTo>
                <a:cubicBezTo>
                  <a:pt x="0" y="5660"/>
                  <a:pt x="49" y="5709"/>
                  <a:pt x="49" y="5709"/>
                </a:cubicBezTo>
                <a:lnTo>
                  <a:pt x="4489" y="8441"/>
                </a:lnTo>
                <a:cubicBezTo>
                  <a:pt x="4505" y="8457"/>
                  <a:pt x="4521" y="8463"/>
                  <a:pt x="4536" y="8463"/>
                </a:cubicBezTo>
                <a:cubicBezTo>
                  <a:pt x="4565" y="8463"/>
                  <a:pt x="4586" y="8441"/>
                  <a:pt x="4586" y="8441"/>
                </a:cubicBezTo>
                <a:lnTo>
                  <a:pt x="5562" y="2831"/>
                </a:lnTo>
                <a:cubicBezTo>
                  <a:pt x="5562" y="2782"/>
                  <a:pt x="5562" y="2733"/>
                  <a:pt x="5513" y="2733"/>
                </a:cubicBezTo>
                <a:lnTo>
                  <a:pt x="112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7"/>
          <p:cNvSpPr/>
          <p:nvPr/>
        </p:nvSpPr>
        <p:spPr>
          <a:xfrm>
            <a:off x="7187330" y="1202553"/>
            <a:ext cx="365374" cy="245542"/>
          </a:xfrm>
          <a:custGeom>
            <a:avLst/>
            <a:gdLst/>
            <a:ahLst/>
            <a:cxnLst/>
            <a:rect l="l" t="t" r="r" b="b"/>
            <a:pathLst>
              <a:path w="14833" h="9876" extrusionOk="0">
                <a:moveTo>
                  <a:pt x="202" y="0"/>
                </a:moveTo>
                <a:cubicBezTo>
                  <a:pt x="167" y="0"/>
                  <a:pt x="133" y="35"/>
                  <a:pt x="98" y="69"/>
                </a:cubicBezTo>
                <a:lnTo>
                  <a:pt x="1" y="703"/>
                </a:lnTo>
                <a:cubicBezTo>
                  <a:pt x="1" y="752"/>
                  <a:pt x="1" y="801"/>
                  <a:pt x="50" y="850"/>
                </a:cubicBezTo>
                <a:lnTo>
                  <a:pt x="14588" y="9875"/>
                </a:lnTo>
                <a:cubicBezTo>
                  <a:pt x="14637" y="9875"/>
                  <a:pt x="14686" y="9875"/>
                  <a:pt x="14686" y="9827"/>
                </a:cubicBezTo>
                <a:lnTo>
                  <a:pt x="14783" y="9192"/>
                </a:lnTo>
                <a:cubicBezTo>
                  <a:pt x="14832" y="9144"/>
                  <a:pt x="14783" y="9046"/>
                  <a:pt x="14735" y="8997"/>
                </a:cubicBezTo>
                <a:lnTo>
                  <a:pt x="245" y="20"/>
                </a:lnTo>
                <a:cubicBezTo>
                  <a:pt x="230" y="6"/>
                  <a:pt x="216" y="0"/>
                  <a:pt x="20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7"/>
          <p:cNvSpPr/>
          <p:nvPr/>
        </p:nvSpPr>
        <p:spPr>
          <a:xfrm>
            <a:off x="7181319" y="1240170"/>
            <a:ext cx="364167" cy="246014"/>
          </a:xfrm>
          <a:custGeom>
            <a:avLst/>
            <a:gdLst/>
            <a:ahLst/>
            <a:cxnLst/>
            <a:rect l="l" t="t" r="r" b="b"/>
            <a:pathLst>
              <a:path w="14784" h="9895" extrusionOk="0">
                <a:moveTo>
                  <a:pt x="198" y="1"/>
                </a:moveTo>
                <a:cubicBezTo>
                  <a:pt x="151" y="1"/>
                  <a:pt x="98" y="46"/>
                  <a:pt x="98" y="117"/>
                </a:cubicBezTo>
                <a:lnTo>
                  <a:pt x="1" y="703"/>
                </a:lnTo>
                <a:cubicBezTo>
                  <a:pt x="1" y="751"/>
                  <a:pt x="1" y="800"/>
                  <a:pt x="50" y="849"/>
                </a:cubicBezTo>
                <a:lnTo>
                  <a:pt x="14540" y="9875"/>
                </a:lnTo>
                <a:cubicBezTo>
                  <a:pt x="14554" y="9889"/>
                  <a:pt x="14572" y="9895"/>
                  <a:pt x="14591" y="9895"/>
                </a:cubicBezTo>
                <a:cubicBezTo>
                  <a:pt x="14637" y="9895"/>
                  <a:pt x="14686" y="9860"/>
                  <a:pt x="14686" y="9826"/>
                </a:cubicBezTo>
                <a:lnTo>
                  <a:pt x="14784" y="9192"/>
                </a:lnTo>
                <a:cubicBezTo>
                  <a:pt x="14784" y="9143"/>
                  <a:pt x="14784" y="9045"/>
                  <a:pt x="14686" y="9045"/>
                </a:cubicBezTo>
                <a:lnTo>
                  <a:pt x="245" y="20"/>
                </a:lnTo>
                <a:cubicBezTo>
                  <a:pt x="232" y="7"/>
                  <a:pt x="215" y="1"/>
                  <a:pt x="19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7"/>
          <p:cNvSpPr/>
          <p:nvPr/>
        </p:nvSpPr>
        <p:spPr>
          <a:xfrm>
            <a:off x="7174126" y="1278955"/>
            <a:ext cx="365349" cy="244846"/>
          </a:xfrm>
          <a:custGeom>
            <a:avLst/>
            <a:gdLst/>
            <a:ahLst/>
            <a:cxnLst/>
            <a:rect l="l" t="t" r="r" b="b"/>
            <a:pathLst>
              <a:path w="14832" h="9848" extrusionOk="0">
                <a:moveTo>
                  <a:pt x="220" y="1"/>
                </a:moveTo>
                <a:cubicBezTo>
                  <a:pt x="171" y="1"/>
                  <a:pt x="146" y="35"/>
                  <a:pt x="146" y="70"/>
                </a:cubicBezTo>
                <a:lnTo>
                  <a:pt x="49" y="704"/>
                </a:lnTo>
                <a:cubicBezTo>
                  <a:pt x="0" y="753"/>
                  <a:pt x="49" y="801"/>
                  <a:pt x="98" y="801"/>
                </a:cubicBezTo>
                <a:lnTo>
                  <a:pt x="14588" y="9827"/>
                </a:lnTo>
                <a:cubicBezTo>
                  <a:pt x="14602" y="9841"/>
                  <a:pt x="14616" y="9847"/>
                  <a:pt x="14631" y="9847"/>
                </a:cubicBezTo>
                <a:cubicBezTo>
                  <a:pt x="14665" y="9847"/>
                  <a:pt x="14700" y="9813"/>
                  <a:pt x="14734" y="9778"/>
                </a:cubicBezTo>
                <a:lnTo>
                  <a:pt x="14832" y="9193"/>
                </a:lnTo>
                <a:cubicBezTo>
                  <a:pt x="14832" y="9095"/>
                  <a:pt x="14783" y="9047"/>
                  <a:pt x="14734" y="8998"/>
                </a:cubicBezTo>
                <a:lnTo>
                  <a:pt x="293" y="21"/>
                </a:lnTo>
                <a:cubicBezTo>
                  <a:pt x="264" y="7"/>
                  <a:pt x="240" y="1"/>
                  <a:pt x="22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7"/>
          <p:cNvSpPr/>
          <p:nvPr/>
        </p:nvSpPr>
        <p:spPr>
          <a:xfrm>
            <a:off x="7168116" y="1317068"/>
            <a:ext cx="243985" cy="169115"/>
          </a:xfrm>
          <a:custGeom>
            <a:avLst/>
            <a:gdLst/>
            <a:ahLst/>
            <a:cxnLst/>
            <a:rect l="l" t="t" r="r" b="b"/>
            <a:pathLst>
              <a:path w="9905" h="6802" extrusionOk="0">
                <a:moveTo>
                  <a:pt x="244" y="0"/>
                </a:moveTo>
                <a:cubicBezTo>
                  <a:pt x="195" y="0"/>
                  <a:pt x="147" y="0"/>
                  <a:pt x="98" y="98"/>
                </a:cubicBezTo>
                <a:lnTo>
                  <a:pt x="0" y="683"/>
                </a:lnTo>
                <a:cubicBezTo>
                  <a:pt x="0" y="732"/>
                  <a:pt x="0" y="781"/>
                  <a:pt x="49" y="830"/>
                </a:cubicBezTo>
                <a:lnTo>
                  <a:pt x="9660" y="6782"/>
                </a:lnTo>
                <a:cubicBezTo>
                  <a:pt x="9674" y="6796"/>
                  <a:pt x="9689" y="6802"/>
                  <a:pt x="9702" y="6802"/>
                </a:cubicBezTo>
                <a:cubicBezTo>
                  <a:pt x="9733" y="6802"/>
                  <a:pt x="9758" y="6767"/>
                  <a:pt x="9758" y="6733"/>
                </a:cubicBezTo>
                <a:lnTo>
                  <a:pt x="9904" y="6148"/>
                </a:lnTo>
                <a:cubicBezTo>
                  <a:pt x="9904" y="6050"/>
                  <a:pt x="9855" y="6001"/>
                  <a:pt x="9806" y="5952"/>
                </a:cubicBezTo>
                <a:lnTo>
                  <a:pt x="2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7"/>
          <p:cNvSpPr/>
          <p:nvPr/>
        </p:nvSpPr>
        <p:spPr>
          <a:xfrm>
            <a:off x="7059951" y="974543"/>
            <a:ext cx="477107" cy="343028"/>
          </a:xfrm>
          <a:custGeom>
            <a:avLst/>
            <a:gdLst/>
            <a:ahLst/>
            <a:cxnLst/>
            <a:rect l="l" t="t" r="r" b="b"/>
            <a:pathLst>
              <a:path w="19369" h="13797" extrusionOk="0">
                <a:moveTo>
                  <a:pt x="557" y="0"/>
                </a:moveTo>
                <a:cubicBezTo>
                  <a:pt x="488" y="0"/>
                  <a:pt x="426" y="45"/>
                  <a:pt x="391" y="117"/>
                </a:cubicBezTo>
                <a:lnTo>
                  <a:pt x="49" y="1971"/>
                </a:lnTo>
                <a:cubicBezTo>
                  <a:pt x="0" y="2068"/>
                  <a:pt x="49" y="2166"/>
                  <a:pt x="147" y="2215"/>
                </a:cubicBezTo>
                <a:lnTo>
                  <a:pt x="18784" y="13777"/>
                </a:lnTo>
                <a:cubicBezTo>
                  <a:pt x="18810" y="13790"/>
                  <a:pt x="18836" y="13796"/>
                  <a:pt x="18861" y="13796"/>
                </a:cubicBezTo>
                <a:cubicBezTo>
                  <a:pt x="18930" y="13796"/>
                  <a:pt x="18992" y="13751"/>
                  <a:pt x="19027" y="13680"/>
                </a:cubicBezTo>
                <a:lnTo>
                  <a:pt x="19320" y="11875"/>
                </a:lnTo>
                <a:cubicBezTo>
                  <a:pt x="19369" y="11728"/>
                  <a:pt x="19320" y="11582"/>
                  <a:pt x="19174" y="11533"/>
                </a:cubicBezTo>
                <a:lnTo>
                  <a:pt x="634" y="19"/>
                </a:lnTo>
                <a:cubicBezTo>
                  <a:pt x="608" y="6"/>
                  <a:pt x="582" y="0"/>
                  <a:pt x="5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7"/>
          <p:cNvSpPr/>
          <p:nvPr/>
        </p:nvSpPr>
        <p:spPr>
          <a:xfrm>
            <a:off x="7153680" y="1403887"/>
            <a:ext cx="364167" cy="244846"/>
          </a:xfrm>
          <a:custGeom>
            <a:avLst/>
            <a:gdLst/>
            <a:ahLst/>
            <a:cxnLst/>
            <a:rect l="l" t="t" r="r" b="b"/>
            <a:pathLst>
              <a:path w="14784" h="9848" extrusionOk="0">
                <a:moveTo>
                  <a:pt x="202" y="1"/>
                </a:moveTo>
                <a:cubicBezTo>
                  <a:pt x="167" y="1"/>
                  <a:pt x="133" y="35"/>
                  <a:pt x="98" y="70"/>
                </a:cubicBezTo>
                <a:lnTo>
                  <a:pt x="1" y="655"/>
                </a:lnTo>
                <a:cubicBezTo>
                  <a:pt x="1" y="704"/>
                  <a:pt x="1" y="753"/>
                  <a:pt x="49" y="802"/>
                </a:cubicBezTo>
                <a:lnTo>
                  <a:pt x="14539" y="9827"/>
                </a:lnTo>
                <a:cubicBezTo>
                  <a:pt x="14554" y="9842"/>
                  <a:pt x="14572" y="9848"/>
                  <a:pt x="14591" y="9848"/>
                </a:cubicBezTo>
                <a:cubicBezTo>
                  <a:pt x="14637" y="9848"/>
                  <a:pt x="14686" y="9813"/>
                  <a:pt x="14686" y="9779"/>
                </a:cubicBezTo>
                <a:lnTo>
                  <a:pt x="14783" y="9144"/>
                </a:lnTo>
                <a:cubicBezTo>
                  <a:pt x="14783" y="9096"/>
                  <a:pt x="14783" y="8998"/>
                  <a:pt x="14686" y="8998"/>
                </a:cubicBezTo>
                <a:lnTo>
                  <a:pt x="245" y="21"/>
                </a:lnTo>
                <a:cubicBezTo>
                  <a:pt x="230" y="7"/>
                  <a:pt x="216" y="1"/>
                  <a:pt x="20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7"/>
          <p:cNvSpPr/>
          <p:nvPr/>
        </p:nvSpPr>
        <p:spPr>
          <a:xfrm>
            <a:off x="7146463" y="1441503"/>
            <a:ext cx="365374" cy="245542"/>
          </a:xfrm>
          <a:custGeom>
            <a:avLst/>
            <a:gdLst/>
            <a:ahLst/>
            <a:cxnLst/>
            <a:rect l="l" t="t" r="r" b="b"/>
            <a:pathLst>
              <a:path w="14833" h="9876" extrusionOk="0">
                <a:moveTo>
                  <a:pt x="242" y="0"/>
                </a:moveTo>
                <a:cubicBezTo>
                  <a:pt x="196" y="0"/>
                  <a:pt x="147" y="35"/>
                  <a:pt x="147" y="69"/>
                </a:cubicBezTo>
                <a:lnTo>
                  <a:pt x="50" y="703"/>
                </a:lnTo>
                <a:cubicBezTo>
                  <a:pt x="1" y="752"/>
                  <a:pt x="50" y="801"/>
                  <a:pt x="99" y="801"/>
                </a:cubicBezTo>
                <a:lnTo>
                  <a:pt x="14589" y="9876"/>
                </a:lnTo>
                <a:cubicBezTo>
                  <a:pt x="14637" y="9876"/>
                  <a:pt x="14686" y="9876"/>
                  <a:pt x="14735" y="9827"/>
                </a:cubicBezTo>
                <a:lnTo>
                  <a:pt x="14832" y="9193"/>
                </a:lnTo>
                <a:cubicBezTo>
                  <a:pt x="14832" y="9144"/>
                  <a:pt x="14784" y="9046"/>
                  <a:pt x="14735" y="8997"/>
                </a:cubicBezTo>
                <a:lnTo>
                  <a:pt x="294" y="20"/>
                </a:lnTo>
                <a:cubicBezTo>
                  <a:pt x="279" y="6"/>
                  <a:pt x="261" y="0"/>
                  <a:pt x="2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7"/>
          <p:cNvSpPr/>
          <p:nvPr/>
        </p:nvSpPr>
        <p:spPr>
          <a:xfrm>
            <a:off x="7141659" y="1479592"/>
            <a:ext cx="364167" cy="245045"/>
          </a:xfrm>
          <a:custGeom>
            <a:avLst/>
            <a:gdLst/>
            <a:ahLst/>
            <a:cxnLst/>
            <a:rect l="l" t="t" r="r" b="b"/>
            <a:pathLst>
              <a:path w="14784" h="9856" extrusionOk="0">
                <a:moveTo>
                  <a:pt x="196" y="1"/>
                </a:moveTo>
                <a:cubicBezTo>
                  <a:pt x="147" y="1"/>
                  <a:pt x="98" y="50"/>
                  <a:pt x="98" y="98"/>
                </a:cubicBezTo>
                <a:lnTo>
                  <a:pt x="1" y="684"/>
                </a:lnTo>
                <a:cubicBezTo>
                  <a:pt x="1" y="733"/>
                  <a:pt x="1" y="781"/>
                  <a:pt x="50" y="830"/>
                </a:cubicBezTo>
                <a:lnTo>
                  <a:pt x="14540" y="9856"/>
                </a:lnTo>
                <a:cubicBezTo>
                  <a:pt x="14588" y="9856"/>
                  <a:pt x="14686" y="9856"/>
                  <a:pt x="14686" y="9807"/>
                </a:cubicBezTo>
                <a:lnTo>
                  <a:pt x="14784" y="9173"/>
                </a:lnTo>
                <a:cubicBezTo>
                  <a:pt x="14784" y="9124"/>
                  <a:pt x="14784" y="9027"/>
                  <a:pt x="14686" y="8978"/>
                </a:cubicBezTo>
                <a:lnTo>
                  <a:pt x="19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7"/>
          <p:cNvSpPr/>
          <p:nvPr/>
        </p:nvSpPr>
        <p:spPr>
          <a:xfrm>
            <a:off x="7134467" y="1517208"/>
            <a:ext cx="242778" cy="169413"/>
          </a:xfrm>
          <a:custGeom>
            <a:avLst/>
            <a:gdLst/>
            <a:ahLst/>
            <a:cxnLst/>
            <a:rect l="l" t="t" r="r" b="b"/>
            <a:pathLst>
              <a:path w="9856" h="6814" extrusionOk="0">
                <a:moveTo>
                  <a:pt x="244" y="0"/>
                </a:moveTo>
                <a:cubicBezTo>
                  <a:pt x="195" y="0"/>
                  <a:pt x="98" y="49"/>
                  <a:pt x="98" y="98"/>
                </a:cubicBezTo>
                <a:lnTo>
                  <a:pt x="0" y="732"/>
                </a:lnTo>
                <a:cubicBezTo>
                  <a:pt x="0" y="781"/>
                  <a:pt x="0" y="830"/>
                  <a:pt x="49" y="830"/>
                </a:cubicBezTo>
                <a:lnTo>
                  <a:pt x="9611" y="6782"/>
                </a:lnTo>
                <a:cubicBezTo>
                  <a:pt x="9631" y="6802"/>
                  <a:pt x="9660" y="6814"/>
                  <a:pt x="9687" y="6814"/>
                </a:cubicBezTo>
                <a:cubicBezTo>
                  <a:pt x="9724" y="6814"/>
                  <a:pt x="9758" y="6790"/>
                  <a:pt x="9758" y="6733"/>
                </a:cubicBezTo>
                <a:lnTo>
                  <a:pt x="9855" y="6148"/>
                </a:lnTo>
                <a:cubicBezTo>
                  <a:pt x="9855" y="6050"/>
                  <a:pt x="9855" y="6001"/>
                  <a:pt x="9758" y="5952"/>
                </a:cubicBezTo>
                <a:lnTo>
                  <a:pt x="2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7"/>
          <p:cNvSpPr/>
          <p:nvPr/>
        </p:nvSpPr>
        <p:spPr>
          <a:xfrm>
            <a:off x="6978218" y="1309784"/>
            <a:ext cx="135824" cy="210411"/>
          </a:xfrm>
          <a:custGeom>
            <a:avLst/>
            <a:gdLst/>
            <a:ahLst/>
            <a:cxnLst/>
            <a:rect l="l" t="t" r="r" b="b"/>
            <a:pathLst>
              <a:path w="5514" h="8463" extrusionOk="0">
                <a:moveTo>
                  <a:pt x="1074" y="1"/>
                </a:moveTo>
                <a:cubicBezTo>
                  <a:pt x="1025" y="1"/>
                  <a:pt x="1025" y="1"/>
                  <a:pt x="976" y="49"/>
                </a:cubicBezTo>
                <a:lnTo>
                  <a:pt x="49" y="5611"/>
                </a:lnTo>
                <a:cubicBezTo>
                  <a:pt x="1" y="5660"/>
                  <a:pt x="1" y="5660"/>
                  <a:pt x="49" y="5709"/>
                </a:cubicBezTo>
                <a:lnTo>
                  <a:pt x="4489" y="8441"/>
                </a:lnTo>
                <a:cubicBezTo>
                  <a:pt x="4489" y="8457"/>
                  <a:pt x="4495" y="8463"/>
                  <a:pt x="4502" y="8463"/>
                </a:cubicBezTo>
                <a:cubicBezTo>
                  <a:pt x="4516" y="8463"/>
                  <a:pt x="4538" y="8441"/>
                  <a:pt x="4538" y="8441"/>
                </a:cubicBezTo>
                <a:lnTo>
                  <a:pt x="5514" y="2830"/>
                </a:lnTo>
                <a:cubicBezTo>
                  <a:pt x="5514" y="2781"/>
                  <a:pt x="5514" y="2733"/>
                  <a:pt x="5465" y="2733"/>
                </a:cubicBezTo>
                <a:lnTo>
                  <a:pt x="10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7"/>
          <p:cNvSpPr/>
          <p:nvPr/>
        </p:nvSpPr>
        <p:spPr>
          <a:xfrm>
            <a:off x="7117642" y="1610093"/>
            <a:ext cx="365349" cy="244846"/>
          </a:xfrm>
          <a:custGeom>
            <a:avLst/>
            <a:gdLst/>
            <a:ahLst/>
            <a:cxnLst/>
            <a:rect l="l" t="t" r="r" b="b"/>
            <a:pathLst>
              <a:path w="14832" h="9848" extrusionOk="0">
                <a:moveTo>
                  <a:pt x="220" y="1"/>
                </a:moveTo>
                <a:cubicBezTo>
                  <a:pt x="171" y="1"/>
                  <a:pt x="146" y="35"/>
                  <a:pt x="146" y="70"/>
                </a:cubicBezTo>
                <a:lnTo>
                  <a:pt x="0" y="704"/>
                </a:lnTo>
                <a:cubicBezTo>
                  <a:pt x="0" y="753"/>
                  <a:pt x="49" y="802"/>
                  <a:pt x="49" y="802"/>
                </a:cubicBezTo>
                <a:lnTo>
                  <a:pt x="14588" y="9827"/>
                </a:lnTo>
                <a:cubicBezTo>
                  <a:pt x="14602" y="9842"/>
                  <a:pt x="14616" y="9847"/>
                  <a:pt x="14629" y="9847"/>
                </a:cubicBezTo>
                <a:cubicBezTo>
                  <a:pt x="14661" y="9847"/>
                  <a:pt x="14685" y="9813"/>
                  <a:pt x="14685" y="9778"/>
                </a:cubicBezTo>
                <a:lnTo>
                  <a:pt x="14832" y="9193"/>
                </a:lnTo>
                <a:cubicBezTo>
                  <a:pt x="14832" y="9095"/>
                  <a:pt x="14783" y="9047"/>
                  <a:pt x="14734" y="8998"/>
                </a:cubicBezTo>
                <a:lnTo>
                  <a:pt x="293" y="21"/>
                </a:lnTo>
                <a:cubicBezTo>
                  <a:pt x="264" y="7"/>
                  <a:pt x="240" y="1"/>
                  <a:pt x="22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7"/>
          <p:cNvSpPr/>
          <p:nvPr/>
        </p:nvSpPr>
        <p:spPr>
          <a:xfrm>
            <a:off x="7111631" y="1647734"/>
            <a:ext cx="364142" cy="245517"/>
          </a:xfrm>
          <a:custGeom>
            <a:avLst/>
            <a:gdLst/>
            <a:ahLst/>
            <a:cxnLst/>
            <a:rect l="l" t="t" r="r" b="b"/>
            <a:pathLst>
              <a:path w="14783" h="9875" extrusionOk="0">
                <a:moveTo>
                  <a:pt x="197" y="0"/>
                </a:moveTo>
                <a:cubicBezTo>
                  <a:pt x="150" y="0"/>
                  <a:pt x="98" y="45"/>
                  <a:pt x="98" y="117"/>
                </a:cubicBezTo>
                <a:lnTo>
                  <a:pt x="0" y="702"/>
                </a:lnTo>
                <a:cubicBezTo>
                  <a:pt x="0" y="751"/>
                  <a:pt x="0" y="800"/>
                  <a:pt x="49" y="849"/>
                </a:cubicBezTo>
                <a:lnTo>
                  <a:pt x="14539" y="9874"/>
                </a:lnTo>
                <a:cubicBezTo>
                  <a:pt x="14588" y="9874"/>
                  <a:pt x="14685" y="9874"/>
                  <a:pt x="14685" y="9826"/>
                </a:cubicBezTo>
                <a:lnTo>
                  <a:pt x="14783" y="9191"/>
                </a:lnTo>
                <a:cubicBezTo>
                  <a:pt x="14783" y="9143"/>
                  <a:pt x="14783" y="9045"/>
                  <a:pt x="14685" y="8996"/>
                </a:cubicBezTo>
                <a:lnTo>
                  <a:pt x="244" y="19"/>
                </a:lnTo>
                <a:cubicBezTo>
                  <a:pt x="231" y="6"/>
                  <a:pt x="214" y="0"/>
                  <a:pt x="19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7"/>
          <p:cNvSpPr/>
          <p:nvPr/>
        </p:nvSpPr>
        <p:spPr>
          <a:xfrm>
            <a:off x="7105621" y="1685798"/>
            <a:ext cx="364142" cy="245567"/>
          </a:xfrm>
          <a:custGeom>
            <a:avLst/>
            <a:gdLst/>
            <a:ahLst/>
            <a:cxnLst/>
            <a:rect l="l" t="t" r="r" b="b"/>
            <a:pathLst>
              <a:path w="14783" h="9877" extrusionOk="0">
                <a:moveTo>
                  <a:pt x="244" y="1"/>
                </a:moveTo>
                <a:cubicBezTo>
                  <a:pt x="195" y="1"/>
                  <a:pt x="98" y="50"/>
                  <a:pt x="98" y="98"/>
                </a:cubicBezTo>
                <a:lnTo>
                  <a:pt x="0" y="733"/>
                </a:lnTo>
                <a:cubicBezTo>
                  <a:pt x="0" y="781"/>
                  <a:pt x="0" y="830"/>
                  <a:pt x="49" y="830"/>
                </a:cubicBezTo>
                <a:lnTo>
                  <a:pt x="14539" y="9856"/>
                </a:lnTo>
                <a:cubicBezTo>
                  <a:pt x="14553" y="9870"/>
                  <a:pt x="14568" y="9876"/>
                  <a:pt x="14582" y="9876"/>
                </a:cubicBezTo>
                <a:cubicBezTo>
                  <a:pt x="14616" y="9876"/>
                  <a:pt x="14651" y="9842"/>
                  <a:pt x="14685" y="9807"/>
                </a:cubicBezTo>
                <a:lnTo>
                  <a:pt x="14783" y="9222"/>
                </a:lnTo>
                <a:cubicBezTo>
                  <a:pt x="14783" y="9124"/>
                  <a:pt x="14783" y="9075"/>
                  <a:pt x="14685" y="9026"/>
                </a:cubicBezTo>
                <a:lnTo>
                  <a:pt x="2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7"/>
          <p:cNvSpPr/>
          <p:nvPr/>
        </p:nvSpPr>
        <p:spPr>
          <a:xfrm>
            <a:off x="7098403" y="1724111"/>
            <a:ext cx="243985" cy="169140"/>
          </a:xfrm>
          <a:custGeom>
            <a:avLst/>
            <a:gdLst/>
            <a:ahLst/>
            <a:cxnLst/>
            <a:rect l="l" t="t" r="r" b="b"/>
            <a:pathLst>
              <a:path w="9905" h="6803" extrusionOk="0">
                <a:moveTo>
                  <a:pt x="220" y="1"/>
                </a:moveTo>
                <a:cubicBezTo>
                  <a:pt x="171" y="1"/>
                  <a:pt x="147" y="35"/>
                  <a:pt x="147" y="70"/>
                </a:cubicBezTo>
                <a:lnTo>
                  <a:pt x="0" y="704"/>
                </a:lnTo>
                <a:cubicBezTo>
                  <a:pt x="0" y="753"/>
                  <a:pt x="49" y="802"/>
                  <a:pt x="49" y="802"/>
                </a:cubicBezTo>
                <a:lnTo>
                  <a:pt x="9660" y="6802"/>
                </a:lnTo>
                <a:cubicBezTo>
                  <a:pt x="9709" y="6802"/>
                  <a:pt x="9758" y="6802"/>
                  <a:pt x="9807" y="6754"/>
                </a:cubicBezTo>
                <a:lnTo>
                  <a:pt x="9904" y="6119"/>
                </a:lnTo>
                <a:cubicBezTo>
                  <a:pt x="9904" y="6071"/>
                  <a:pt x="9856" y="5973"/>
                  <a:pt x="9807" y="5924"/>
                </a:cubicBezTo>
                <a:lnTo>
                  <a:pt x="293" y="21"/>
                </a:lnTo>
                <a:cubicBezTo>
                  <a:pt x="265" y="7"/>
                  <a:pt x="240" y="1"/>
                  <a:pt x="22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7"/>
          <p:cNvSpPr/>
          <p:nvPr/>
        </p:nvSpPr>
        <p:spPr>
          <a:xfrm>
            <a:off x="6942179" y="1516661"/>
            <a:ext cx="137006" cy="210411"/>
          </a:xfrm>
          <a:custGeom>
            <a:avLst/>
            <a:gdLst/>
            <a:ahLst/>
            <a:cxnLst/>
            <a:rect l="l" t="t" r="r" b="b"/>
            <a:pathLst>
              <a:path w="5562" h="8463" extrusionOk="0">
                <a:moveTo>
                  <a:pt x="1061" y="1"/>
                </a:moveTo>
                <a:cubicBezTo>
                  <a:pt x="1046" y="1"/>
                  <a:pt x="1025" y="22"/>
                  <a:pt x="1025" y="22"/>
                </a:cubicBezTo>
                <a:lnTo>
                  <a:pt x="0" y="5633"/>
                </a:lnTo>
                <a:cubicBezTo>
                  <a:pt x="0" y="5633"/>
                  <a:pt x="49" y="5682"/>
                  <a:pt x="49" y="5682"/>
                </a:cubicBezTo>
                <a:lnTo>
                  <a:pt x="4489" y="8463"/>
                </a:lnTo>
                <a:cubicBezTo>
                  <a:pt x="4537" y="8463"/>
                  <a:pt x="4586" y="8463"/>
                  <a:pt x="4586" y="8414"/>
                </a:cubicBezTo>
                <a:lnTo>
                  <a:pt x="5562" y="2852"/>
                </a:lnTo>
                <a:cubicBezTo>
                  <a:pt x="5562" y="2803"/>
                  <a:pt x="5562" y="2754"/>
                  <a:pt x="5513" y="2706"/>
                </a:cubicBezTo>
                <a:lnTo>
                  <a:pt x="1073" y="22"/>
                </a:lnTo>
                <a:cubicBezTo>
                  <a:pt x="1073" y="6"/>
                  <a:pt x="1068" y="1"/>
                  <a:pt x="106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7"/>
          <p:cNvSpPr/>
          <p:nvPr/>
        </p:nvSpPr>
        <p:spPr>
          <a:xfrm>
            <a:off x="7081579" y="1818015"/>
            <a:ext cx="365349" cy="245542"/>
          </a:xfrm>
          <a:custGeom>
            <a:avLst/>
            <a:gdLst/>
            <a:ahLst/>
            <a:cxnLst/>
            <a:rect l="l" t="t" r="r" b="b"/>
            <a:pathLst>
              <a:path w="14832" h="9876" extrusionOk="0">
                <a:moveTo>
                  <a:pt x="293" y="1"/>
                </a:moveTo>
                <a:cubicBezTo>
                  <a:pt x="196" y="1"/>
                  <a:pt x="147" y="49"/>
                  <a:pt x="147" y="98"/>
                </a:cubicBezTo>
                <a:lnTo>
                  <a:pt x="49" y="732"/>
                </a:lnTo>
                <a:cubicBezTo>
                  <a:pt x="0" y="781"/>
                  <a:pt x="49" y="830"/>
                  <a:pt x="98" y="830"/>
                </a:cubicBezTo>
                <a:lnTo>
                  <a:pt x="14588" y="9856"/>
                </a:lnTo>
                <a:cubicBezTo>
                  <a:pt x="14602" y="9870"/>
                  <a:pt x="14617" y="9876"/>
                  <a:pt x="14631" y="9876"/>
                </a:cubicBezTo>
                <a:cubicBezTo>
                  <a:pt x="14665" y="9876"/>
                  <a:pt x="14700" y="9841"/>
                  <a:pt x="14734" y="9807"/>
                </a:cubicBezTo>
                <a:lnTo>
                  <a:pt x="14832" y="9222"/>
                </a:lnTo>
                <a:cubicBezTo>
                  <a:pt x="14832" y="9124"/>
                  <a:pt x="14783" y="9075"/>
                  <a:pt x="14734" y="9026"/>
                </a:cubicBezTo>
                <a:lnTo>
                  <a:pt x="29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7"/>
          <p:cNvSpPr/>
          <p:nvPr/>
        </p:nvSpPr>
        <p:spPr>
          <a:xfrm>
            <a:off x="7075568" y="1856353"/>
            <a:ext cx="365349" cy="245517"/>
          </a:xfrm>
          <a:custGeom>
            <a:avLst/>
            <a:gdLst/>
            <a:ahLst/>
            <a:cxnLst/>
            <a:rect l="l" t="t" r="r" b="b"/>
            <a:pathLst>
              <a:path w="14832" h="9875" extrusionOk="0">
                <a:moveTo>
                  <a:pt x="218" y="1"/>
                </a:moveTo>
                <a:cubicBezTo>
                  <a:pt x="154" y="1"/>
                  <a:pt x="111" y="46"/>
                  <a:pt x="147" y="117"/>
                </a:cubicBezTo>
                <a:lnTo>
                  <a:pt x="0" y="703"/>
                </a:lnTo>
                <a:cubicBezTo>
                  <a:pt x="0" y="752"/>
                  <a:pt x="0" y="800"/>
                  <a:pt x="49" y="849"/>
                </a:cubicBezTo>
                <a:lnTo>
                  <a:pt x="14588" y="9875"/>
                </a:lnTo>
                <a:cubicBezTo>
                  <a:pt x="14637" y="9875"/>
                  <a:pt x="14686" y="9875"/>
                  <a:pt x="14686" y="9826"/>
                </a:cubicBezTo>
                <a:lnTo>
                  <a:pt x="14783" y="9192"/>
                </a:lnTo>
                <a:cubicBezTo>
                  <a:pt x="14832" y="9143"/>
                  <a:pt x="14783" y="9046"/>
                  <a:pt x="14734" y="8997"/>
                </a:cubicBezTo>
                <a:lnTo>
                  <a:pt x="293" y="20"/>
                </a:lnTo>
                <a:cubicBezTo>
                  <a:pt x="267" y="7"/>
                  <a:pt x="241" y="1"/>
                  <a:pt x="2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7"/>
          <p:cNvSpPr/>
          <p:nvPr/>
        </p:nvSpPr>
        <p:spPr>
          <a:xfrm>
            <a:off x="7069558" y="1895137"/>
            <a:ext cx="364167" cy="244846"/>
          </a:xfrm>
          <a:custGeom>
            <a:avLst/>
            <a:gdLst/>
            <a:ahLst/>
            <a:cxnLst/>
            <a:rect l="l" t="t" r="r" b="b"/>
            <a:pathLst>
              <a:path w="14784" h="9848" extrusionOk="0">
                <a:moveTo>
                  <a:pt x="193" y="1"/>
                </a:moveTo>
                <a:cubicBezTo>
                  <a:pt x="147" y="1"/>
                  <a:pt x="98" y="35"/>
                  <a:pt x="98" y="70"/>
                </a:cubicBezTo>
                <a:lnTo>
                  <a:pt x="1" y="704"/>
                </a:lnTo>
                <a:cubicBezTo>
                  <a:pt x="1" y="753"/>
                  <a:pt x="1" y="802"/>
                  <a:pt x="49" y="802"/>
                </a:cubicBezTo>
                <a:lnTo>
                  <a:pt x="14539" y="9827"/>
                </a:lnTo>
                <a:cubicBezTo>
                  <a:pt x="14554" y="9842"/>
                  <a:pt x="14572" y="9848"/>
                  <a:pt x="14591" y="9848"/>
                </a:cubicBezTo>
                <a:cubicBezTo>
                  <a:pt x="14637" y="9848"/>
                  <a:pt x="14686" y="9813"/>
                  <a:pt x="14686" y="9779"/>
                </a:cubicBezTo>
                <a:lnTo>
                  <a:pt x="14783" y="9193"/>
                </a:lnTo>
                <a:cubicBezTo>
                  <a:pt x="14783" y="9096"/>
                  <a:pt x="14783" y="9047"/>
                  <a:pt x="14686" y="8998"/>
                </a:cubicBezTo>
                <a:lnTo>
                  <a:pt x="244" y="21"/>
                </a:lnTo>
                <a:cubicBezTo>
                  <a:pt x="230" y="7"/>
                  <a:pt x="212" y="1"/>
                  <a:pt x="19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7"/>
          <p:cNvSpPr/>
          <p:nvPr/>
        </p:nvSpPr>
        <p:spPr>
          <a:xfrm>
            <a:off x="7062340" y="1933251"/>
            <a:ext cx="243985" cy="168617"/>
          </a:xfrm>
          <a:custGeom>
            <a:avLst/>
            <a:gdLst/>
            <a:ahLst/>
            <a:cxnLst/>
            <a:rect l="l" t="t" r="r" b="b"/>
            <a:pathLst>
              <a:path w="9905" h="6782" extrusionOk="0">
                <a:moveTo>
                  <a:pt x="294" y="0"/>
                </a:moveTo>
                <a:cubicBezTo>
                  <a:pt x="245" y="0"/>
                  <a:pt x="147" y="0"/>
                  <a:pt x="147" y="49"/>
                </a:cubicBezTo>
                <a:lnTo>
                  <a:pt x="1" y="683"/>
                </a:lnTo>
                <a:cubicBezTo>
                  <a:pt x="1" y="732"/>
                  <a:pt x="50" y="781"/>
                  <a:pt x="98" y="781"/>
                </a:cubicBezTo>
                <a:lnTo>
                  <a:pt x="9661" y="6782"/>
                </a:lnTo>
                <a:cubicBezTo>
                  <a:pt x="9710" y="6782"/>
                  <a:pt x="9758" y="6782"/>
                  <a:pt x="9807" y="6733"/>
                </a:cubicBezTo>
                <a:lnTo>
                  <a:pt x="9905" y="6099"/>
                </a:lnTo>
                <a:cubicBezTo>
                  <a:pt x="9905" y="6050"/>
                  <a:pt x="9856" y="5953"/>
                  <a:pt x="9807" y="5904"/>
                </a:cubicBezTo>
                <a:lnTo>
                  <a:pt x="2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7"/>
          <p:cNvSpPr/>
          <p:nvPr/>
        </p:nvSpPr>
        <p:spPr>
          <a:xfrm>
            <a:off x="6907323" y="1722893"/>
            <a:ext cx="135824" cy="211605"/>
          </a:xfrm>
          <a:custGeom>
            <a:avLst/>
            <a:gdLst/>
            <a:ahLst/>
            <a:cxnLst/>
            <a:rect l="l" t="t" r="r" b="b"/>
            <a:pathLst>
              <a:path w="5514" h="8511" extrusionOk="0">
                <a:moveTo>
                  <a:pt x="1032" y="1"/>
                </a:moveTo>
                <a:cubicBezTo>
                  <a:pt x="1000" y="1"/>
                  <a:pt x="976" y="35"/>
                  <a:pt x="976" y="70"/>
                </a:cubicBezTo>
                <a:lnTo>
                  <a:pt x="0" y="5681"/>
                </a:lnTo>
                <a:cubicBezTo>
                  <a:pt x="0" y="5681"/>
                  <a:pt x="0" y="5729"/>
                  <a:pt x="0" y="5729"/>
                </a:cubicBezTo>
                <a:lnTo>
                  <a:pt x="4440" y="8510"/>
                </a:lnTo>
                <a:cubicBezTo>
                  <a:pt x="4489" y="8510"/>
                  <a:pt x="4537" y="8510"/>
                  <a:pt x="4537" y="8461"/>
                </a:cubicBezTo>
                <a:lnTo>
                  <a:pt x="5513" y="2900"/>
                </a:lnTo>
                <a:cubicBezTo>
                  <a:pt x="5513" y="2851"/>
                  <a:pt x="5513" y="2802"/>
                  <a:pt x="5464" y="2753"/>
                </a:cubicBezTo>
                <a:lnTo>
                  <a:pt x="1074" y="21"/>
                </a:lnTo>
                <a:cubicBezTo>
                  <a:pt x="1059" y="7"/>
                  <a:pt x="1045" y="1"/>
                  <a:pt x="103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7"/>
          <p:cNvSpPr/>
          <p:nvPr/>
        </p:nvSpPr>
        <p:spPr>
          <a:xfrm>
            <a:off x="7046723" y="2022531"/>
            <a:ext cx="365374" cy="246039"/>
          </a:xfrm>
          <a:custGeom>
            <a:avLst/>
            <a:gdLst/>
            <a:ahLst/>
            <a:cxnLst/>
            <a:rect l="l" t="t" r="r" b="b"/>
            <a:pathLst>
              <a:path w="14833" h="9896" extrusionOk="0">
                <a:moveTo>
                  <a:pt x="239" y="1"/>
                </a:moveTo>
                <a:cubicBezTo>
                  <a:pt x="180" y="1"/>
                  <a:pt x="111" y="46"/>
                  <a:pt x="147" y="117"/>
                </a:cubicBezTo>
                <a:lnTo>
                  <a:pt x="1" y="752"/>
                </a:lnTo>
                <a:cubicBezTo>
                  <a:pt x="1" y="800"/>
                  <a:pt x="49" y="849"/>
                  <a:pt x="98" y="849"/>
                </a:cubicBezTo>
                <a:lnTo>
                  <a:pt x="14588" y="9875"/>
                </a:lnTo>
                <a:cubicBezTo>
                  <a:pt x="14602" y="9889"/>
                  <a:pt x="14617" y="9895"/>
                  <a:pt x="14630" y="9895"/>
                </a:cubicBezTo>
                <a:cubicBezTo>
                  <a:pt x="14661" y="9895"/>
                  <a:pt x="14686" y="9861"/>
                  <a:pt x="14686" y="9826"/>
                </a:cubicBezTo>
                <a:lnTo>
                  <a:pt x="14832" y="9241"/>
                </a:lnTo>
                <a:cubicBezTo>
                  <a:pt x="14832" y="9143"/>
                  <a:pt x="14783" y="9094"/>
                  <a:pt x="14734" y="9045"/>
                </a:cubicBezTo>
                <a:lnTo>
                  <a:pt x="293" y="20"/>
                </a:lnTo>
                <a:cubicBezTo>
                  <a:pt x="280" y="7"/>
                  <a:pt x="260" y="1"/>
                  <a:pt x="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7"/>
          <p:cNvSpPr/>
          <p:nvPr/>
        </p:nvSpPr>
        <p:spPr>
          <a:xfrm>
            <a:off x="7040712" y="2061316"/>
            <a:ext cx="365374" cy="245144"/>
          </a:xfrm>
          <a:custGeom>
            <a:avLst/>
            <a:gdLst/>
            <a:ahLst/>
            <a:cxnLst/>
            <a:rect l="l" t="t" r="r" b="b"/>
            <a:pathLst>
              <a:path w="14833" h="9860" extrusionOk="0">
                <a:moveTo>
                  <a:pt x="193" y="1"/>
                </a:moveTo>
                <a:cubicBezTo>
                  <a:pt x="147" y="1"/>
                  <a:pt x="98" y="35"/>
                  <a:pt x="98" y="70"/>
                </a:cubicBezTo>
                <a:lnTo>
                  <a:pt x="1" y="704"/>
                </a:lnTo>
                <a:cubicBezTo>
                  <a:pt x="1" y="753"/>
                  <a:pt x="1" y="802"/>
                  <a:pt x="49" y="802"/>
                </a:cubicBezTo>
                <a:lnTo>
                  <a:pt x="14588" y="9827"/>
                </a:lnTo>
                <a:cubicBezTo>
                  <a:pt x="14608" y="9848"/>
                  <a:pt x="14629" y="9859"/>
                  <a:pt x="14645" y="9859"/>
                </a:cubicBezTo>
                <a:cubicBezTo>
                  <a:pt x="14669" y="9859"/>
                  <a:pt x="14686" y="9836"/>
                  <a:pt x="14686" y="9779"/>
                </a:cubicBezTo>
                <a:lnTo>
                  <a:pt x="14783" y="9193"/>
                </a:lnTo>
                <a:cubicBezTo>
                  <a:pt x="14832" y="9095"/>
                  <a:pt x="14783" y="9047"/>
                  <a:pt x="14735" y="8998"/>
                </a:cubicBezTo>
                <a:lnTo>
                  <a:pt x="245" y="21"/>
                </a:lnTo>
                <a:cubicBezTo>
                  <a:pt x="230" y="7"/>
                  <a:pt x="212" y="1"/>
                  <a:pt x="19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7"/>
          <p:cNvSpPr/>
          <p:nvPr/>
        </p:nvSpPr>
        <p:spPr>
          <a:xfrm>
            <a:off x="7034702" y="2099429"/>
            <a:ext cx="364167" cy="245045"/>
          </a:xfrm>
          <a:custGeom>
            <a:avLst/>
            <a:gdLst/>
            <a:ahLst/>
            <a:cxnLst/>
            <a:rect l="l" t="t" r="r" b="b"/>
            <a:pathLst>
              <a:path w="14784" h="9856" extrusionOk="0">
                <a:moveTo>
                  <a:pt x="245" y="0"/>
                </a:moveTo>
                <a:cubicBezTo>
                  <a:pt x="196" y="0"/>
                  <a:pt x="98" y="0"/>
                  <a:pt x="98" y="98"/>
                </a:cubicBezTo>
                <a:lnTo>
                  <a:pt x="1" y="683"/>
                </a:lnTo>
                <a:cubicBezTo>
                  <a:pt x="1" y="732"/>
                  <a:pt x="1" y="781"/>
                  <a:pt x="49" y="830"/>
                </a:cubicBezTo>
                <a:lnTo>
                  <a:pt x="14539" y="9856"/>
                </a:lnTo>
                <a:cubicBezTo>
                  <a:pt x="14588" y="9856"/>
                  <a:pt x="14637" y="9856"/>
                  <a:pt x="14686" y="9807"/>
                </a:cubicBezTo>
                <a:lnTo>
                  <a:pt x="14783" y="9172"/>
                </a:lnTo>
                <a:cubicBezTo>
                  <a:pt x="14783" y="9124"/>
                  <a:pt x="14735" y="9026"/>
                  <a:pt x="14686" y="8977"/>
                </a:cubicBezTo>
                <a:lnTo>
                  <a:pt x="24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7"/>
          <p:cNvSpPr/>
          <p:nvPr/>
        </p:nvSpPr>
        <p:spPr>
          <a:xfrm>
            <a:off x="7027484" y="2137021"/>
            <a:ext cx="243985" cy="169438"/>
          </a:xfrm>
          <a:custGeom>
            <a:avLst/>
            <a:gdLst/>
            <a:ahLst/>
            <a:cxnLst/>
            <a:rect l="l" t="t" r="r" b="b"/>
            <a:pathLst>
              <a:path w="9905" h="6815" extrusionOk="0">
                <a:moveTo>
                  <a:pt x="294" y="1"/>
                </a:moveTo>
                <a:cubicBezTo>
                  <a:pt x="196" y="1"/>
                  <a:pt x="147" y="50"/>
                  <a:pt x="147" y="98"/>
                </a:cubicBezTo>
                <a:lnTo>
                  <a:pt x="1" y="733"/>
                </a:lnTo>
                <a:cubicBezTo>
                  <a:pt x="1" y="781"/>
                  <a:pt x="50" y="830"/>
                  <a:pt x="50" y="830"/>
                </a:cubicBezTo>
                <a:lnTo>
                  <a:pt x="9661" y="6782"/>
                </a:lnTo>
                <a:cubicBezTo>
                  <a:pt x="9681" y="6803"/>
                  <a:pt x="9701" y="6814"/>
                  <a:pt x="9722" y="6814"/>
                </a:cubicBezTo>
                <a:cubicBezTo>
                  <a:pt x="9750" y="6814"/>
                  <a:pt x="9779" y="6791"/>
                  <a:pt x="9807" y="6734"/>
                </a:cubicBezTo>
                <a:lnTo>
                  <a:pt x="9905" y="6148"/>
                </a:lnTo>
                <a:cubicBezTo>
                  <a:pt x="9905" y="6050"/>
                  <a:pt x="9856" y="6002"/>
                  <a:pt x="9807" y="5953"/>
                </a:cubicBezTo>
                <a:lnTo>
                  <a:pt x="29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7"/>
          <p:cNvSpPr/>
          <p:nvPr/>
        </p:nvSpPr>
        <p:spPr>
          <a:xfrm>
            <a:off x="6871260" y="1930815"/>
            <a:ext cx="135824" cy="211083"/>
          </a:xfrm>
          <a:custGeom>
            <a:avLst/>
            <a:gdLst/>
            <a:ahLst/>
            <a:cxnLst/>
            <a:rect l="l" t="t" r="r" b="b"/>
            <a:pathLst>
              <a:path w="5514" h="8490" extrusionOk="0">
                <a:moveTo>
                  <a:pt x="1074" y="1"/>
                </a:moveTo>
                <a:cubicBezTo>
                  <a:pt x="1025" y="1"/>
                  <a:pt x="976" y="1"/>
                  <a:pt x="976" y="50"/>
                </a:cubicBezTo>
                <a:lnTo>
                  <a:pt x="1" y="5660"/>
                </a:lnTo>
                <a:cubicBezTo>
                  <a:pt x="1" y="5660"/>
                  <a:pt x="1" y="5709"/>
                  <a:pt x="49" y="5709"/>
                </a:cubicBezTo>
                <a:lnTo>
                  <a:pt x="4489" y="8490"/>
                </a:lnTo>
                <a:cubicBezTo>
                  <a:pt x="4489" y="8490"/>
                  <a:pt x="4538" y="8490"/>
                  <a:pt x="4538" y="8441"/>
                </a:cubicBezTo>
                <a:lnTo>
                  <a:pt x="5514" y="2879"/>
                </a:lnTo>
                <a:cubicBezTo>
                  <a:pt x="5514" y="2831"/>
                  <a:pt x="5514" y="2782"/>
                  <a:pt x="5465" y="2733"/>
                </a:cubicBezTo>
                <a:lnTo>
                  <a:pt x="10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7"/>
          <p:cNvSpPr/>
          <p:nvPr/>
        </p:nvSpPr>
        <p:spPr>
          <a:xfrm>
            <a:off x="7770202" y="1438371"/>
            <a:ext cx="723506" cy="468235"/>
          </a:xfrm>
          <a:custGeom>
            <a:avLst/>
            <a:gdLst/>
            <a:ahLst/>
            <a:cxnLst/>
            <a:rect l="l" t="t" r="r" b="b"/>
            <a:pathLst>
              <a:path w="29372" h="18833" extrusionOk="0">
                <a:moveTo>
                  <a:pt x="196" y="0"/>
                </a:moveTo>
                <a:cubicBezTo>
                  <a:pt x="147" y="0"/>
                  <a:pt x="98" y="0"/>
                  <a:pt x="98" y="49"/>
                </a:cubicBezTo>
                <a:lnTo>
                  <a:pt x="1" y="537"/>
                </a:lnTo>
                <a:cubicBezTo>
                  <a:pt x="1" y="586"/>
                  <a:pt x="50" y="634"/>
                  <a:pt x="50" y="634"/>
                </a:cubicBezTo>
                <a:lnTo>
                  <a:pt x="29176" y="18832"/>
                </a:lnTo>
                <a:cubicBezTo>
                  <a:pt x="29225" y="18832"/>
                  <a:pt x="29273" y="18832"/>
                  <a:pt x="29273" y="18783"/>
                </a:cubicBezTo>
                <a:lnTo>
                  <a:pt x="29371" y="18295"/>
                </a:lnTo>
                <a:cubicBezTo>
                  <a:pt x="29371" y="18247"/>
                  <a:pt x="29322" y="18198"/>
                  <a:pt x="29273" y="18149"/>
                </a:cubicBezTo>
                <a:lnTo>
                  <a:pt x="19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7"/>
          <p:cNvSpPr/>
          <p:nvPr/>
        </p:nvSpPr>
        <p:spPr>
          <a:xfrm>
            <a:off x="7765399" y="1468180"/>
            <a:ext cx="723481" cy="468733"/>
          </a:xfrm>
          <a:custGeom>
            <a:avLst/>
            <a:gdLst/>
            <a:ahLst/>
            <a:cxnLst/>
            <a:rect l="l" t="t" r="r" b="b"/>
            <a:pathLst>
              <a:path w="29371" h="18853" extrusionOk="0">
                <a:moveTo>
                  <a:pt x="154" y="1"/>
                </a:moveTo>
                <a:cubicBezTo>
                  <a:pt x="123" y="1"/>
                  <a:pt x="98" y="35"/>
                  <a:pt x="98" y="70"/>
                </a:cubicBezTo>
                <a:lnTo>
                  <a:pt x="1" y="557"/>
                </a:lnTo>
                <a:cubicBezTo>
                  <a:pt x="1" y="606"/>
                  <a:pt x="1" y="655"/>
                  <a:pt x="49" y="655"/>
                </a:cubicBezTo>
                <a:lnTo>
                  <a:pt x="29176" y="18853"/>
                </a:lnTo>
                <a:cubicBezTo>
                  <a:pt x="29225" y="18853"/>
                  <a:pt x="29273" y="18853"/>
                  <a:pt x="29273" y="18804"/>
                </a:cubicBezTo>
                <a:lnTo>
                  <a:pt x="29371" y="18316"/>
                </a:lnTo>
                <a:cubicBezTo>
                  <a:pt x="29371" y="18267"/>
                  <a:pt x="29322" y="18219"/>
                  <a:pt x="29273" y="18170"/>
                </a:cubicBezTo>
                <a:lnTo>
                  <a:pt x="196" y="21"/>
                </a:lnTo>
                <a:cubicBezTo>
                  <a:pt x="182" y="6"/>
                  <a:pt x="167" y="1"/>
                  <a:pt x="1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7"/>
          <p:cNvSpPr/>
          <p:nvPr/>
        </p:nvSpPr>
        <p:spPr>
          <a:xfrm>
            <a:off x="7760595" y="1497791"/>
            <a:ext cx="723481" cy="469454"/>
          </a:xfrm>
          <a:custGeom>
            <a:avLst/>
            <a:gdLst/>
            <a:ahLst/>
            <a:cxnLst/>
            <a:rect l="l" t="t" r="r" b="b"/>
            <a:pathLst>
              <a:path w="29371" h="18882" extrusionOk="0">
                <a:moveTo>
                  <a:pt x="196" y="1"/>
                </a:moveTo>
                <a:cubicBezTo>
                  <a:pt x="147" y="1"/>
                  <a:pt x="98" y="49"/>
                  <a:pt x="98" y="98"/>
                </a:cubicBezTo>
                <a:lnTo>
                  <a:pt x="1" y="586"/>
                </a:lnTo>
                <a:cubicBezTo>
                  <a:pt x="1" y="635"/>
                  <a:pt x="1" y="684"/>
                  <a:pt x="49" y="684"/>
                </a:cubicBezTo>
                <a:lnTo>
                  <a:pt x="29176" y="18882"/>
                </a:lnTo>
                <a:cubicBezTo>
                  <a:pt x="29176" y="18882"/>
                  <a:pt x="29224" y="18882"/>
                  <a:pt x="29273" y="18833"/>
                </a:cubicBezTo>
                <a:lnTo>
                  <a:pt x="29322" y="18345"/>
                </a:lnTo>
                <a:cubicBezTo>
                  <a:pt x="29371" y="18296"/>
                  <a:pt x="29322" y="18198"/>
                  <a:pt x="29273" y="18198"/>
                </a:cubicBezTo>
                <a:lnTo>
                  <a:pt x="19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7"/>
          <p:cNvSpPr/>
          <p:nvPr/>
        </p:nvSpPr>
        <p:spPr>
          <a:xfrm>
            <a:off x="7754585" y="1528819"/>
            <a:ext cx="627341" cy="408093"/>
          </a:xfrm>
          <a:custGeom>
            <a:avLst/>
            <a:gdLst/>
            <a:ahLst/>
            <a:cxnLst/>
            <a:rect l="l" t="t" r="r" b="b"/>
            <a:pathLst>
              <a:path w="25468" h="16414" extrusionOk="0">
                <a:moveTo>
                  <a:pt x="202" y="1"/>
                </a:moveTo>
                <a:cubicBezTo>
                  <a:pt x="167" y="1"/>
                  <a:pt x="133" y="35"/>
                  <a:pt x="98" y="70"/>
                </a:cubicBezTo>
                <a:lnTo>
                  <a:pt x="49" y="558"/>
                </a:lnTo>
                <a:cubicBezTo>
                  <a:pt x="1" y="607"/>
                  <a:pt x="49" y="607"/>
                  <a:pt x="98" y="655"/>
                </a:cubicBezTo>
                <a:lnTo>
                  <a:pt x="25273" y="16414"/>
                </a:lnTo>
                <a:cubicBezTo>
                  <a:pt x="25321" y="16414"/>
                  <a:pt x="25370" y="16414"/>
                  <a:pt x="25370" y="16365"/>
                </a:cubicBezTo>
                <a:lnTo>
                  <a:pt x="25468" y="15877"/>
                </a:lnTo>
                <a:cubicBezTo>
                  <a:pt x="25468" y="15828"/>
                  <a:pt x="25468" y="15780"/>
                  <a:pt x="25419" y="15731"/>
                </a:cubicBezTo>
                <a:lnTo>
                  <a:pt x="245" y="21"/>
                </a:lnTo>
                <a:cubicBezTo>
                  <a:pt x="230" y="7"/>
                  <a:pt x="216" y="1"/>
                  <a:pt x="20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27"/>
          <p:cNvSpPr/>
          <p:nvPr/>
        </p:nvSpPr>
        <p:spPr>
          <a:xfrm>
            <a:off x="7579122" y="1326068"/>
            <a:ext cx="165875" cy="224235"/>
          </a:xfrm>
          <a:custGeom>
            <a:avLst/>
            <a:gdLst/>
            <a:ahLst/>
            <a:cxnLst/>
            <a:rect l="l" t="t" r="r" b="b"/>
            <a:pathLst>
              <a:path w="6734" h="9019" extrusionOk="0">
                <a:moveTo>
                  <a:pt x="2958" y="0"/>
                </a:moveTo>
                <a:cubicBezTo>
                  <a:pt x="1527" y="0"/>
                  <a:pt x="362" y="1408"/>
                  <a:pt x="196" y="3493"/>
                </a:cubicBezTo>
                <a:cubicBezTo>
                  <a:pt x="1" y="5883"/>
                  <a:pt x="1269" y="8323"/>
                  <a:pt x="3025" y="8908"/>
                </a:cubicBezTo>
                <a:cubicBezTo>
                  <a:pt x="3270" y="8983"/>
                  <a:pt x="3511" y="9019"/>
                  <a:pt x="3746" y="9019"/>
                </a:cubicBezTo>
                <a:cubicBezTo>
                  <a:pt x="5202" y="9019"/>
                  <a:pt x="6419" y="7642"/>
                  <a:pt x="6587" y="5542"/>
                </a:cubicBezTo>
                <a:cubicBezTo>
                  <a:pt x="6733" y="3151"/>
                  <a:pt x="5514" y="712"/>
                  <a:pt x="3708" y="126"/>
                </a:cubicBezTo>
                <a:cubicBezTo>
                  <a:pt x="3453" y="41"/>
                  <a:pt x="3202" y="0"/>
                  <a:pt x="295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7"/>
          <p:cNvSpPr/>
          <p:nvPr/>
        </p:nvSpPr>
        <p:spPr>
          <a:xfrm>
            <a:off x="7474578" y="2014525"/>
            <a:ext cx="405008" cy="269311"/>
          </a:xfrm>
          <a:custGeom>
            <a:avLst/>
            <a:gdLst/>
            <a:ahLst/>
            <a:cxnLst/>
            <a:rect l="l" t="t" r="r" b="b"/>
            <a:pathLst>
              <a:path w="16442" h="10832" extrusionOk="0">
                <a:moveTo>
                  <a:pt x="195" y="0"/>
                </a:moveTo>
                <a:cubicBezTo>
                  <a:pt x="195" y="0"/>
                  <a:pt x="98" y="0"/>
                  <a:pt x="98" y="49"/>
                </a:cubicBezTo>
                <a:lnTo>
                  <a:pt x="0" y="586"/>
                </a:lnTo>
                <a:cubicBezTo>
                  <a:pt x="0" y="634"/>
                  <a:pt x="0" y="683"/>
                  <a:pt x="49" y="732"/>
                </a:cubicBezTo>
                <a:lnTo>
                  <a:pt x="16246" y="10831"/>
                </a:lnTo>
                <a:cubicBezTo>
                  <a:pt x="16295" y="10831"/>
                  <a:pt x="16344" y="10831"/>
                  <a:pt x="16344" y="10782"/>
                </a:cubicBezTo>
                <a:lnTo>
                  <a:pt x="16442" y="10246"/>
                </a:lnTo>
                <a:cubicBezTo>
                  <a:pt x="16442" y="10197"/>
                  <a:pt x="16442" y="10148"/>
                  <a:pt x="16344" y="10099"/>
                </a:cubicBezTo>
                <a:lnTo>
                  <a:pt x="19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7"/>
          <p:cNvSpPr/>
          <p:nvPr/>
        </p:nvSpPr>
        <p:spPr>
          <a:xfrm>
            <a:off x="7468568" y="2047691"/>
            <a:ext cx="405008" cy="269385"/>
          </a:xfrm>
          <a:custGeom>
            <a:avLst/>
            <a:gdLst/>
            <a:ahLst/>
            <a:cxnLst/>
            <a:rect l="l" t="t" r="r" b="b"/>
            <a:pathLst>
              <a:path w="16442" h="10835" extrusionOk="0">
                <a:moveTo>
                  <a:pt x="169" y="0"/>
                </a:moveTo>
                <a:cubicBezTo>
                  <a:pt x="131" y="0"/>
                  <a:pt x="98" y="24"/>
                  <a:pt x="98" y="81"/>
                </a:cubicBezTo>
                <a:lnTo>
                  <a:pt x="0" y="618"/>
                </a:lnTo>
                <a:cubicBezTo>
                  <a:pt x="0" y="667"/>
                  <a:pt x="0" y="715"/>
                  <a:pt x="49" y="715"/>
                </a:cubicBezTo>
                <a:lnTo>
                  <a:pt x="16246" y="10814"/>
                </a:lnTo>
                <a:cubicBezTo>
                  <a:pt x="16261" y="10829"/>
                  <a:pt x="16275" y="10835"/>
                  <a:pt x="16288" y="10835"/>
                </a:cubicBezTo>
                <a:cubicBezTo>
                  <a:pt x="16320" y="10835"/>
                  <a:pt x="16344" y="10800"/>
                  <a:pt x="16344" y="10766"/>
                </a:cubicBezTo>
                <a:lnTo>
                  <a:pt x="16442" y="10278"/>
                </a:lnTo>
                <a:cubicBezTo>
                  <a:pt x="16442" y="10180"/>
                  <a:pt x="16442" y="10131"/>
                  <a:pt x="16393" y="10083"/>
                </a:cubicBezTo>
                <a:lnTo>
                  <a:pt x="244" y="32"/>
                </a:lnTo>
                <a:cubicBezTo>
                  <a:pt x="224" y="12"/>
                  <a:pt x="195" y="0"/>
                  <a:pt x="16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7"/>
          <p:cNvSpPr/>
          <p:nvPr/>
        </p:nvSpPr>
        <p:spPr>
          <a:xfrm>
            <a:off x="7462557" y="2080733"/>
            <a:ext cx="406215" cy="269808"/>
          </a:xfrm>
          <a:custGeom>
            <a:avLst/>
            <a:gdLst/>
            <a:ahLst/>
            <a:cxnLst/>
            <a:rect l="l" t="t" r="r" b="b"/>
            <a:pathLst>
              <a:path w="16491" h="10852" extrusionOk="0">
                <a:moveTo>
                  <a:pt x="202" y="0"/>
                </a:moveTo>
                <a:cubicBezTo>
                  <a:pt x="171" y="0"/>
                  <a:pt x="147" y="35"/>
                  <a:pt x="147" y="69"/>
                </a:cubicBezTo>
                <a:lnTo>
                  <a:pt x="49" y="606"/>
                </a:lnTo>
                <a:cubicBezTo>
                  <a:pt x="0" y="655"/>
                  <a:pt x="49" y="704"/>
                  <a:pt x="98" y="752"/>
                </a:cubicBezTo>
                <a:lnTo>
                  <a:pt x="16246" y="10851"/>
                </a:lnTo>
                <a:cubicBezTo>
                  <a:pt x="16295" y="10851"/>
                  <a:pt x="16344" y="10851"/>
                  <a:pt x="16393" y="10803"/>
                </a:cubicBezTo>
                <a:lnTo>
                  <a:pt x="16490" y="10266"/>
                </a:lnTo>
                <a:cubicBezTo>
                  <a:pt x="16490" y="10217"/>
                  <a:pt x="16442" y="10120"/>
                  <a:pt x="16393" y="10120"/>
                </a:cubicBezTo>
                <a:lnTo>
                  <a:pt x="244" y="21"/>
                </a:lnTo>
                <a:cubicBezTo>
                  <a:pt x="230" y="6"/>
                  <a:pt x="216" y="0"/>
                  <a:pt x="20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7"/>
          <p:cNvSpPr/>
          <p:nvPr/>
        </p:nvSpPr>
        <p:spPr>
          <a:xfrm>
            <a:off x="7456547" y="2114695"/>
            <a:ext cx="300467" cy="203102"/>
          </a:xfrm>
          <a:custGeom>
            <a:avLst/>
            <a:gdLst/>
            <a:ahLst/>
            <a:cxnLst/>
            <a:rect l="l" t="t" r="r" b="b"/>
            <a:pathLst>
              <a:path w="12198" h="8169" extrusionOk="0">
                <a:moveTo>
                  <a:pt x="203" y="0"/>
                </a:moveTo>
                <a:cubicBezTo>
                  <a:pt x="171" y="0"/>
                  <a:pt x="147" y="35"/>
                  <a:pt x="147" y="69"/>
                </a:cubicBezTo>
                <a:lnTo>
                  <a:pt x="49" y="606"/>
                </a:lnTo>
                <a:cubicBezTo>
                  <a:pt x="0" y="655"/>
                  <a:pt x="49" y="704"/>
                  <a:pt x="98" y="752"/>
                </a:cubicBezTo>
                <a:lnTo>
                  <a:pt x="11953" y="8168"/>
                </a:lnTo>
                <a:cubicBezTo>
                  <a:pt x="12002" y="8168"/>
                  <a:pt x="12051" y="8168"/>
                  <a:pt x="12051" y="8119"/>
                </a:cubicBezTo>
                <a:lnTo>
                  <a:pt x="12148" y="7583"/>
                </a:lnTo>
                <a:cubicBezTo>
                  <a:pt x="12197" y="7534"/>
                  <a:pt x="12148" y="7436"/>
                  <a:pt x="12100" y="7436"/>
                </a:cubicBezTo>
                <a:lnTo>
                  <a:pt x="244" y="21"/>
                </a:lnTo>
                <a:cubicBezTo>
                  <a:pt x="230" y="6"/>
                  <a:pt x="216" y="0"/>
                  <a:pt x="20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7"/>
          <p:cNvSpPr/>
          <p:nvPr/>
        </p:nvSpPr>
        <p:spPr>
          <a:xfrm>
            <a:off x="7431298" y="2282091"/>
            <a:ext cx="405032" cy="269087"/>
          </a:xfrm>
          <a:custGeom>
            <a:avLst/>
            <a:gdLst/>
            <a:ahLst/>
            <a:cxnLst/>
            <a:rect l="l" t="t" r="r" b="b"/>
            <a:pathLst>
              <a:path w="16443" h="10823" extrusionOk="0">
                <a:moveTo>
                  <a:pt x="154" y="0"/>
                </a:moveTo>
                <a:cubicBezTo>
                  <a:pt x="123" y="0"/>
                  <a:pt x="98" y="35"/>
                  <a:pt x="98" y="69"/>
                </a:cubicBezTo>
                <a:lnTo>
                  <a:pt x="1" y="606"/>
                </a:lnTo>
                <a:cubicBezTo>
                  <a:pt x="1" y="655"/>
                  <a:pt x="1" y="703"/>
                  <a:pt x="49" y="703"/>
                </a:cubicBezTo>
                <a:lnTo>
                  <a:pt x="16247" y="10802"/>
                </a:lnTo>
                <a:cubicBezTo>
                  <a:pt x="16261" y="10817"/>
                  <a:pt x="16276" y="10823"/>
                  <a:pt x="16289" y="10823"/>
                </a:cubicBezTo>
                <a:cubicBezTo>
                  <a:pt x="16320" y="10823"/>
                  <a:pt x="16345" y="10788"/>
                  <a:pt x="16345" y="10754"/>
                </a:cubicBezTo>
                <a:lnTo>
                  <a:pt x="16442" y="10266"/>
                </a:lnTo>
                <a:cubicBezTo>
                  <a:pt x="16442" y="10168"/>
                  <a:pt x="16393" y="10119"/>
                  <a:pt x="16345" y="10071"/>
                </a:cubicBezTo>
                <a:lnTo>
                  <a:pt x="196" y="20"/>
                </a:lnTo>
                <a:cubicBezTo>
                  <a:pt x="182" y="6"/>
                  <a:pt x="167" y="0"/>
                  <a:pt x="15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7"/>
          <p:cNvSpPr/>
          <p:nvPr/>
        </p:nvSpPr>
        <p:spPr>
          <a:xfrm>
            <a:off x="7425287" y="2314835"/>
            <a:ext cx="405032" cy="269087"/>
          </a:xfrm>
          <a:custGeom>
            <a:avLst/>
            <a:gdLst/>
            <a:ahLst/>
            <a:cxnLst/>
            <a:rect l="l" t="t" r="r" b="b"/>
            <a:pathLst>
              <a:path w="16443" h="10823" extrusionOk="0">
                <a:moveTo>
                  <a:pt x="193" y="0"/>
                </a:moveTo>
                <a:cubicBezTo>
                  <a:pt x="147" y="0"/>
                  <a:pt x="98" y="35"/>
                  <a:pt x="98" y="69"/>
                </a:cubicBezTo>
                <a:lnTo>
                  <a:pt x="1" y="606"/>
                </a:lnTo>
                <a:cubicBezTo>
                  <a:pt x="1" y="655"/>
                  <a:pt x="1" y="704"/>
                  <a:pt x="50" y="704"/>
                </a:cubicBezTo>
                <a:lnTo>
                  <a:pt x="16247" y="10803"/>
                </a:lnTo>
                <a:cubicBezTo>
                  <a:pt x="16261" y="10817"/>
                  <a:pt x="16276" y="10823"/>
                  <a:pt x="16289" y="10823"/>
                </a:cubicBezTo>
                <a:cubicBezTo>
                  <a:pt x="16320" y="10823"/>
                  <a:pt x="16345" y="10788"/>
                  <a:pt x="16345" y="10754"/>
                </a:cubicBezTo>
                <a:lnTo>
                  <a:pt x="16442" y="10266"/>
                </a:lnTo>
                <a:cubicBezTo>
                  <a:pt x="16442" y="10168"/>
                  <a:pt x="16442" y="10120"/>
                  <a:pt x="16393" y="10071"/>
                </a:cubicBezTo>
                <a:lnTo>
                  <a:pt x="245" y="21"/>
                </a:lnTo>
                <a:cubicBezTo>
                  <a:pt x="230" y="6"/>
                  <a:pt x="212" y="0"/>
                  <a:pt x="19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7"/>
          <p:cNvSpPr/>
          <p:nvPr/>
        </p:nvSpPr>
        <p:spPr>
          <a:xfrm>
            <a:off x="7419277" y="2347578"/>
            <a:ext cx="406239" cy="269808"/>
          </a:xfrm>
          <a:custGeom>
            <a:avLst/>
            <a:gdLst/>
            <a:ahLst/>
            <a:cxnLst/>
            <a:rect l="l" t="t" r="r" b="b"/>
            <a:pathLst>
              <a:path w="16492" h="10852" extrusionOk="0">
                <a:moveTo>
                  <a:pt x="203" y="1"/>
                </a:moveTo>
                <a:cubicBezTo>
                  <a:pt x="172" y="1"/>
                  <a:pt x="147" y="35"/>
                  <a:pt x="147" y="70"/>
                </a:cubicBezTo>
                <a:lnTo>
                  <a:pt x="50" y="606"/>
                </a:lnTo>
                <a:cubicBezTo>
                  <a:pt x="1" y="655"/>
                  <a:pt x="50" y="704"/>
                  <a:pt x="98" y="753"/>
                </a:cubicBezTo>
                <a:lnTo>
                  <a:pt x="16296" y="10852"/>
                </a:lnTo>
                <a:cubicBezTo>
                  <a:pt x="16345" y="10852"/>
                  <a:pt x="16393" y="10852"/>
                  <a:pt x="16393" y="10803"/>
                </a:cubicBezTo>
                <a:lnTo>
                  <a:pt x="16491" y="10266"/>
                </a:lnTo>
                <a:cubicBezTo>
                  <a:pt x="16491" y="10218"/>
                  <a:pt x="16442" y="10120"/>
                  <a:pt x="16393" y="10120"/>
                </a:cubicBezTo>
                <a:lnTo>
                  <a:pt x="245" y="21"/>
                </a:lnTo>
                <a:cubicBezTo>
                  <a:pt x="230" y="7"/>
                  <a:pt x="216" y="1"/>
                  <a:pt x="20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7"/>
          <p:cNvSpPr/>
          <p:nvPr/>
        </p:nvSpPr>
        <p:spPr>
          <a:xfrm>
            <a:off x="7414473" y="2381540"/>
            <a:ext cx="299260" cy="202381"/>
          </a:xfrm>
          <a:custGeom>
            <a:avLst/>
            <a:gdLst/>
            <a:ahLst/>
            <a:cxnLst/>
            <a:rect l="l" t="t" r="r" b="b"/>
            <a:pathLst>
              <a:path w="12149" h="8140" extrusionOk="0">
                <a:moveTo>
                  <a:pt x="154" y="1"/>
                </a:moveTo>
                <a:cubicBezTo>
                  <a:pt x="123" y="1"/>
                  <a:pt x="98" y="35"/>
                  <a:pt x="98" y="70"/>
                </a:cubicBezTo>
                <a:lnTo>
                  <a:pt x="1" y="606"/>
                </a:lnTo>
                <a:cubicBezTo>
                  <a:pt x="1" y="655"/>
                  <a:pt x="1" y="704"/>
                  <a:pt x="49" y="704"/>
                </a:cubicBezTo>
                <a:lnTo>
                  <a:pt x="11905" y="8120"/>
                </a:lnTo>
                <a:cubicBezTo>
                  <a:pt x="11919" y="8134"/>
                  <a:pt x="11933" y="8140"/>
                  <a:pt x="11948" y="8140"/>
                </a:cubicBezTo>
                <a:cubicBezTo>
                  <a:pt x="11982" y="8140"/>
                  <a:pt x="12017" y="8105"/>
                  <a:pt x="12051" y="8071"/>
                </a:cubicBezTo>
                <a:lnTo>
                  <a:pt x="12149" y="7583"/>
                </a:lnTo>
                <a:cubicBezTo>
                  <a:pt x="12149" y="7485"/>
                  <a:pt x="12100" y="7437"/>
                  <a:pt x="12051" y="7388"/>
                </a:cubicBezTo>
                <a:lnTo>
                  <a:pt x="196" y="21"/>
                </a:lnTo>
                <a:cubicBezTo>
                  <a:pt x="182" y="7"/>
                  <a:pt x="167" y="1"/>
                  <a:pt x="1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7"/>
          <p:cNvSpPr/>
          <p:nvPr/>
        </p:nvSpPr>
        <p:spPr>
          <a:xfrm>
            <a:off x="7513031" y="1866024"/>
            <a:ext cx="140627" cy="100494"/>
          </a:xfrm>
          <a:custGeom>
            <a:avLst/>
            <a:gdLst/>
            <a:ahLst/>
            <a:cxnLst/>
            <a:rect l="l" t="t" r="r" b="b"/>
            <a:pathLst>
              <a:path w="5709" h="4042" extrusionOk="0">
                <a:moveTo>
                  <a:pt x="154" y="1"/>
                </a:moveTo>
                <a:cubicBezTo>
                  <a:pt x="122" y="1"/>
                  <a:pt x="98" y="35"/>
                  <a:pt x="98" y="70"/>
                </a:cubicBezTo>
                <a:lnTo>
                  <a:pt x="0" y="558"/>
                </a:lnTo>
                <a:cubicBezTo>
                  <a:pt x="0" y="607"/>
                  <a:pt x="0" y="655"/>
                  <a:pt x="49" y="655"/>
                </a:cubicBezTo>
                <a:lnTo>
                  <a:pt x="5513" y="4022"/>
                </a:lnTo>
                <a:cubicBezTo>
                  <a:pt x="5513" y="4036"/>
                  <a:pt x="5517" y="4042"/>
                  <a:pt x="5525" y="4042"/>
                </a:cubicBezTo>
                <a:cubicBezTo>
                  <a:pt x="5542" y="4042"/>
                  <a:pt x="5576" y="4007"/>
                  <a:pt x="5611" y="3973"/>
                </a:cubicBezTo>
                <a:lnTo>
                  <a:pt x="5660" y="3534"/>
                </a:lnTo>
                <a:cubicBezTo>
                  <a:pt x="5708" y="3485"/>
                  <a:pt x="5660" y="3387"/>
                  <a:pt x="5611" y="3387"/>
                </a:cubicBezTo>
                <a:lnTo>
                  <a:pt x="195" y="21"/>
                </a:lnTo>
                <a:cubicBezTo>
                  <a:pt x="181" y="7"/>
                  <a:pt x="167" y="1"/>
                  <a:pt x="1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7"/>
          <p:cNvSpPr/>
          <p:nvPr/>
        </p:nvSpPr>
        <p:spPr>
          <a:xfrm>
            <a:off x="7508227" y="1896356"/>
            <a:ext cx="139420" cy="100494"/>
          </a:xfrm>
          <a:custGeom>
            <a:avLst/>
            <a:gdLst/>
            <a:ahLst/>
            <a:cxnLst/>
            <a:rect l="l" t="t" r="r" b="b"/>
            <a:pathLst>
              <a:path w="5660" h="4042" extrusionOk="0">
                <a:moveTo>
                  <a:pt x="154" y="1"/>
                </a:moveTo>
                <a:cubicBezTo>
                  <a:pt x="122" y="1"/>
                  <a:pt x="98" y="35"/>
                  <a:pt x="98" y="70"/>
                </a:cubicBezTo>
                <a:lnTo>
                  <a:pt x="0" y="557"/>
                </a:lnTo>
                <a:cubicBezTo>
                  <a:pt x="0" y="606"/>
                  <a:pt x="0" y="655"/>
                  <a:pt x="49" y="655"/>
                </a:cubicBezTo>
                <a:lnTo>
                  <a:pt x="5464" y="4021"/>
                </a:lnTo>
                <a:cubicBezTo>
                  <a:pt x="5479" y="4036"/>
                  <a:pt x="5493" y="4042"/>
                  <a:pt x="5506" y="4042"/>
                </a:cubicBezTo>
                <a:cubicBezTo>
                  <a:pt x="5538" y="4042"/>
                  <a:pt x="5562" y="4007"/>
                  <a:pt x="5562" y="3973"/>
                </a:cubicBezTo>
                <a:lnTo>
                  <a:pt x="5659" y="3534"/>
                </a:lnTo>
                <a:cubicBezTo>
                  <a:pt x="5659" y="3436"/>
                  <a:pt x="5659" y="3387"/>
                  <a:pt x="5611" y="3387"/>
                </a:cubicBezTo>
                <a:lnTo>
                  <a:pt x="195" y="21"/>
                </a:lnTo>
                <a:cubicBezTo>
                  <a:pt x="181" y="7"/>
                  <a:pt x="167" y="1"/>
                  <a:pt x="1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7"/>
          <p:cNvSpPr/>
          <p:nvPr/>
        </p:nvSpPr>
        <p:spPr>
          <a:xfrm>
            <a:off x="7526234" y="1635925"/>
            <a:ext cx="187503" cy="243976"/>
          </a:xfrm>
          <a:custGeom>
            <a:avLst/>
            <a:gdLst/>
            <a:ahLst/>
            <a:cxnLst/>
            <a:rect l="l" t="t" r="r" b="b"/>
            <a:pathLst>
              <a:path w="7612" h="9813" extrusionOk="0">
                <a:moveTo>
                  <a:pt x="3416" y="836"/>
                </a:moveTo>
                <a:cubicBezTo>
                  <a:pt x="3611" y="836"/>
                  <a:pt x="3806" y="885"/>
                  <a:pt x="4002" y="933"/>
                </a:cubicBezTo>
                <a:cubicBezTo>
                  <a:pt x="5612" y="1470"/>
                  <a:pt x="6734" y="3666"/>
                  <a:pt x="6587" y="5910"/>
                </a:cubicBezTo>
                <a:cubicBezTo>
                  <a:pt x="6538" y="6983"/>
                  <a:pt x="6051" y="8008"/>
                  <a:pt x="5221" y="8691"/>
                </a:cubicBezTo>
                <a:cubicBezTo>
                  <a:pt x="4921" y="8901"/>
                  <a:pt x="4584" y="9000"/>
                  <a:pt x="4233" y="9000"/>
                </a:cubicBezTo>
                <a:cubicBezTo>
                  <a:pt x="4013" y="9000"/>
                  <a:pt x="3788" y="8961"/>
                  <a:pt x="3562" y="8886"/>
                </a:cubicBezTo>
                <a:cubicBezTo>
                  <a:pt x="2001" y="8398"/>
                  <a:pt x="830" y="6154"/>
                  <a:pt x="1025" y="3909"/>
                </a:cubicBezTo>
                <a:cubicBezTo>
                  <a:pt x="1025" y="2836"/>
                  <a:pt x="1513" y="1812"/>
                  <a:pt x="2392" y="1129"/>
                </a:cubicBezTo>
                <a:cubicBezTo>
                  <a:pt x="2684" y="933"/>
                  <a:pt x="3026" y="836"/>
                  <a:pt x="3416" y="836"/>
                </a:cubicBezTo>
                <a:close/>
                <a:moveTo>
                  <a:pt x="3392" y="1"/>
                </a:moveTo>
                <a:cubicBezTo>
                  <a:pt x="2867" y="1"/>
                  <a:pt x="2345" y="162"/>
                  <a:pt x="1904" y="446"/>
                </a:cubicBezTo>
                <a:cubicBezTo>
                  <a:pt x="830" y="1275"/>
                  <a:pt x="196" y="2495"/>
                  <a:pt x="196" y="3861"/>
                </a:cubicBezTo>
                <a:cubicBezTo>
                  <a:pt x="1" y="6495"/>
                  <a:pt x="1367" y="9081"/>
                  <a:pt x="3318" y="9666"/>
                </a:cubicBezTo>
                <a:cubicBezTo>
                  <a:pt x="3611" y="9764"/>
                  <a:pt x="3904" y="9813"/>
                  <a:pt x="4197" y="9813"/>
                </a:cubicBezTo>
                <a:cubicBezTo>
                  <a:pt x="4733" y="9813"/>
                  <a:pt x="5221" y="9666"/>
                  <a:pt x="5660" y="9374"/>
                </a:cubicBezTo>
                <a:cubicBezTo>
                  <a:pt x="6734" y="8544"/>
                  <a:pt x="7368" y="7325"/>
                  <a:pt x="7368" y="5959"/>
                </a:cubicBezTo>
                <a:cubicBezTo>
                  <a:pt x="7612" y="3373"/>
                  <a:pt x="6197" y="738"/>
                  <a:pt x="4245" y="153"/>
                </a:cubicBezTo>
                <a:cubicBezTo>
                  <a:pt x="3969" y="49"/>
                  <a:pt x="3680" y="1"/>
                  <a:pt x="339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7"/>
          <p:cNvSpPr/>
          <p:nvPr/>
        </p:nvSpPr>
        <p:spPr>
          <a:xfrm>
            <a:off x="7772617" y="2024222"/>
            <a:ext cx="140627" cy="100693"/>
          </a:xfrm>
          <a:custGeom>
            <a:avLst/>
            <a:gdLst/>
            <a:ahLst/>
            <a:cxnLst/>
            <a:rect l="l" t="t" r="r" b="b"/>
            <a:pathLst>
              <a:path w="5709" h="4050" extrusionOk="0">
                <a:moveTo>
                  <a:pt x="244" y="1"/>
                </a:moveTo>
                <a:cubicBezTo>
                  <a:pt x="196" y="1"/>
                  <a:pt x="98" y="1"/>
                  <a:pt x="98" y="49"/>
                </a:cubicBezTo>
                <a:lnTo>
                  <a:pt x="0" y="537"/>
                </a:lnTo>
                <a:cubicBezTo>
                  <a:pt x="0" y="586"/>
                  <a:pt x="49" y="635"/>
                  <a:pt x="49" y="635"/>
                </a:cubicBezTo>
                <a:lnTo>
                  <a:pt x="5513" y="4050"/>
                </a:lnTo>
                <a:cubicBezTo>
                  <a:pt x="5562" y="4050"/>
                  <a:pt x="5611" y="4050"/>
                  <a:pt x="5611" y="4001"/>
                </a:cubicBezTo>
                <a:lnTo>
                  <a:pt x="5709" y="3513"/>
                </a:lnTo>
                <a:cubicBezTo>
                  <a:pt x="5709" y="3464"/>
                  <a:pt x="5660" y="3416"/>
                  <a:pt x="5611" y="3367"/>
                </a:cubicBezTo>
                <a:lnTo>
                  <a:pt x="2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7"/>
          <p:cNvSpPr/>
          <p:nvPr/>
        </p:nvSpPr>
        <p:spPr>
          <a:xfrm>
            <a:off x="7767813" y="2054553"/>
            <a:ext cx="139420" cy="100693"/>
          </a:xfrm>
          <a:custGeom>
            <a:avLst/>
            <a:gdLst/>
            <a:ahLst/>
            <a:cxnLst/>
            <a:rect l="l" t="t" r="r" b="b"/>
            <a:pathLst>
              <a:path w="5660" h="4050" extrusionOk="0">
                <a:moveTo>
                  <a:pt x="195" y="0"/>
                </a:moveTo>
                <a:cubicBezTo>
                  <a:pt x="147" y="0"/>
                  <a:pt x="98" y="0"/>
                  <a:pt x="98" y="49"/>
                </a:cubicBezTo>
                <a:lnTo>
                  <a:pt x="0" y="537"/>
                </a:lnTo>
                <a:cubicBezTo>
                  <a:pt x="0" y="586"/>
                  <a:pt x="0" y="634"/>
                  <a:pt x="49" y="634"/>
                </a:cubicBezTo>
                <a:lnTo>
                  <a:pt x="5513" y="4050"/>
                </a:lnTo>
                <a:cubicBezTo>
                  <a:pt x="5513" y="4050"/>
                  <a:pt x="5562" y="4050"/>
                  <a:pt x="5611" y="4001"/>
                </a:cubicBezTo>
                <a:lnTo>
                  <a:pt x="5660" y="3513"/>
                </a:lnTo>
                <a:cubicBezTo>
                  <a:pt x="5660" y="3464"/>
                  <a:pt x="5660" y="3415"/>
                  <a:pt x="5611" y="3367"/>
                </a:cubicBezTo>
                <a:lnTo>
                  <a:pt x="19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7"/>
          <p:cNvSpPr/>
          <p:nvPr/>
        </p:nvSpPr>
        <p:spPr>
          <a:xfrm>
            <a:off x="7785845" y="1794197"/>
            <a:ext cx="187478" cy="244597"/>
          </a:xfrm>
          <a:custGeom>
            <a:avLst/>
            <a:gdLst/>
            <a:ahLst/>
            <a:cxnLst/>
            <a:rect l="l" t="t" r="r" b="b"/>
            <a:pathLst>
              <a:path w="7611" h="9838" extrusionOk="0">
                <a:moveTo>
                  <a:pt x="3415" y="812"/>
                </a:moveTo>
                <a:cubicBezTo>
                  <a:pt x="3610" y="812"/>
                  <a:pt x="3806" y="861"/>
                  <a:pt x="4001" y="910"/>
                </a:cubicBezTo>
                <a:cubicBezTo>
                  <a:pt x="5611" y="1447"/>
                  <a:pt x="6782" y="3691"/>
                  <a:pt x="6586" y="5935"/>
                </a:cubicBezTo>
                <a:cubicBezTo>
                  <a:pt x="6538" y="7008"/>
                  <a:pt x="6050" y="7984"/>
                  <a:pt x="5220" y="8667"/>
                </a:cubicBezTo>
                <a:cubicBezTo>
                  <a:pt x="4900" y="8891"/>
                  <a:pt x="4537" y="9010"/>
                  <a:pt x="4174" y="9010"/>
                </a:cubicBezTo>
                <a:cubicBezTo>
                  <a:pt x="3984" y="9010"/>
                  <a:pt x="3795" y="8978"/>
                  <a:pt x="3610" y="8911"/>
                </a:cubicBezTo>
                <a:cubicBezTo>
                  <a:pt x="2000" y="8374"/>
                  <a:pt x="829" y="6130"/>
                  <a:pt x="1025" y="3886"/>
                </a:cubicBezTo>
                <a:cubicBezTo>
                  <a:pt x="1025" y="2813"/>
                  <a:pt x="1512" y="1837"/>
                  <a:pt x="2391" y="1154"/>
                </a:cubicBezTo>
                <a:cubicBezTo>
                  <a:pt x="2683" y="910"/>
                  <a:pt x="3025" y="812"/>
                  <a:pt x="3415" y="812"/>
                </a:cubicBezTo>
                <a:close/>
                <a:moveTo>
                  <a:pt x="3419" y="1"/>
                </a:moveTo>
                <a:cubicBezTo>
                  <a:pt x="2876" y="1"/>
                  <a:pt x="2348" y="153"/>
                  <a:pt x="1903" y="471"/>
                </a:cubicBezTo>
                <a:cubicBezTo>
                  <a:pt x="878" y="1251"/>
                  <a:pt x="244" y="2520"/>
                  <a:pt x="195" y="3837"/>
                </a:cubicBezTo>
                <a:cubicBezTo>
                  <a:pt x="0" y="6472"/>
                  <a:pt x="1366" y="9057"/>
                  <a:pt x="3318" y="9692"/>
                </a:cubicBezTo>
                <a:cubicBezTo>
                  <a:pt x="3610" y="9789"/>
                  <a:pt x="3903" y="9838"/>
                  <a:pt x="4196" y="9838"/>
                </a:cubicBezTo>
                <a:cubicBezTo>
                  <a:pt x="4732" y="9838"/>
                  <a:pt x="5220" y="9643"/>
                  <a:pt x="5708" y="9350"/>
                </a:cubicBezTo>
                <a:cubicBezTo>
                  <a:pt x="6733" y="8570"/>
                  <a:pt x="7367" y="7301"/>
                  <a:pt x="7416" y="5984"/>
                </a:cubicBezTo>
                <a:cubicBezTo>
                  <a:pt x="7611" y="3349"/>
                  <a:pt x="6245" y="763"/>
                  <a:pt x="4293" y="129"/>
                </a:cubicBezTo>
                <a:cubicBezTo>
                  <a:pt x="4004" y="44"/>
                  <a:pt x="3709" y="1"/>
                  <a:pt x="341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7"/>
          <p:cNvSpPr/>
          <p:nvPr/>
        </p:nvSpPr>
        <p:spPr>
          <a:xfrm>
            <a:off x="8012963" y="2169789"/>
            <a:ext cx="140652" cy="100693"/>
          </a:xfrm>
          <a:custGeom>
            <a:avLst/>
            <a:gdLst/>
            <a:ahLst/>
            <a:cxnLst/>
            <a:rect l="l" t="t" r="r" b="b"/>
            <a:pathLst>
              <a:path w="5710" h="4050" extrusionOk="0">
                <a:moveTo>
                  <a:pt x="245" y="0"/>
                </a:moveTo>
                <a:cubicBezTo>
                  <a:pt x="196" y="0"/>
                  <a:pt x="99" y="0"/>
                  <a:pt x="99" y="49"/>
                </a:cubicBezTo>
                <a:lnTo>
                  <a:pt x="1" y="537"/>
                </a:lnTo>
                <a:cubicBezTo>
                  <a:pt x="1" y="586"/>
                  <a:pt x="50" y="634"/>
                  <a:pt x="50" y="634"/>
                </a:cubicBezTo>
                <a:lnTo>
                  <a:pt x="5514" y="4049"/>
                </a:lnTo>
                <a:cubicBezTo>
                  <a:pt x="5563" y="4049"/>
                  <a:pt x="5612" y="4049"/>
                  <a:pt x="5612" y="4001"/>
                </a:cubicBezTo>
                <a:lnTo>
                  <a:pt x="5709" y="3513"/>
                </a:lnTo>
                <a:cubicBezTo>
                  <a:pt x="5709" y="3464"/>
                  <a:pt x="5660" y="3415"/>
                  <a:pt x="5612" y="3366"/>
                </a:cubicBezTo>
                <a:lnTo>
                  <a:pt x="24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7"/>
          <p:cNvSpPr/>
          <p:nvPr/>
        </p:nvSpPr>
        <p:spPr>
          <a:xfrm>
            <a:off x="8008160" y="2200096"/>
            <a:ext cx="140627" cy="100718"/>
          </a:xfrm>
          <a:custGeom>
            <a:avLst/>
            <a:gdLst/>
            <a:ahLst/>
            <a:cxnLst/>
            <a:rect l="l" t="t" r="r" b="b"/>
            <a:pathLst>
              <a:path w="5709" h="4051" extrusionOk="0">
                <a:moveTo>
                  <a:pt x="245" y="1"/>
                </a:moveTo>
                <a:cubicBezTo>
                  <a:pt x="196" y="1"/>
                  <a:pt x="147" y="1"/>
                  <a:pt x="98" y="50"/>
                </a:cubicBezTo>
                <a:lnTo>
                  <a:pt x="50" y="537"/>
                </a:lnTo>
                <a:cubicBezTo>
                  <a:pt x="1" y="586"/>
                  <a:pt x="50" y="635"/>
                  <a:pt x="98" y="635"/>
                </a:cubicBezTo>
                <a:lnTo>
                  <a:pt x="5514" y="4050"/>
                </a:lnTo>
                <a:cubicBezTo>
                  <a:pt x="5563" y="4050"/>
                  <a:pt x="5611" y="4050"/>
                  <a:pt x="5611" y="4001"/>
                </a:cubicBezTo>
                <a:lnTo>
                  <a:pt x="5709" y="3513"/>
                </a:lnTo>
                <a:cubicBezTo>
                  <a:pt x="5709" y="3465"/>
                  <a:pt x="5660" y="3416"/>
                  <a:pt x="5611" y="3367"/>
                </a:cubicBezTo>
                <a:lnTo>
                  <a:pt x="24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7"/>
          <p:cNvSpPr/>
          <p:nvPr/>
        </p:nvSpPr>
        <p:spPr>
          <a:xfrm>
            <a:off x="8026192" y="1939765"/>
            <a:ext cx="187503" cy="244597"/>
          </a:xfrm>
          <a:custGeom>
            <a:avLst/>
            <a:gdLst/>
            <a:ahLst/>
            <a:cxnLst/>
            <a:rect l="l" t="t" r="r" b="b"/>
            <a:pathLst>
              <a:path w="7612" h="9838" extrusionOk="0">
                <a:moveTo>
                  <a:pt x="3416" y="812"/>
                </a:moveTo>
                <a:cubicBezTo>
                  <a:pt x="3611" y="812"/>
                  <a:pt x="3855" y="861"/>
                  <a:pt x="4050" y="909"/>
                </a:cubicBezTo>
                <a:cubicBezTo>
                  <a:pt x="5611" y="1397"/>
                  <a:pt x="6782" y="3641"/>
                  <a:pt x="6587" y="5886"/>
                </a:cubicBezTo>
                <a:cubicBezTo>
                  <a:pt x="6587" y="6959"/>
                  <a:pt x="6099" y="7984"/>
                  <a:pt x="5270" y="8667"/>
                </a:cubicBezTo>
                <a:cubicBezTo>
                  <a:pt x="4949" y="8891"/>
                  <a:pt x="4566" y="9010"/>
                  <a:pt x="4188" y="9010"/>
                </a:cubicBezTo>
                <a:cubicBezTo>
                  <a:pt x="3991" y="9010"/>
                  <a:pt x="3795" y="8978"/>
                  <a:pt x="3611" y="8911"/>
                </a:cubicBezTo>
                <a:cubicBezTo>
                  <a:pt x="2001" y="8374"/>
                  <a:pt x="879" y="6130"/>
                  <a:pt x="1025" y="3885"/>
                </a:cubicBezTo>
                <a:cubicBezTo>
                  <a:pt x="1074" y="2812"/>
                  <a:pt x="1562" y="1788"/>
                  <a:pt x="2391" y="1153"/>
                </a:cubicBezTo>
                <a:cubicBezTo>
                  <a:pt x="2684" y="909"/>
                  <a:pt x="3074" y="812"/>
                  <a:pt x="3416" y="812"/>
                </a:cubicBezTo>
                <a:close/>
                <a:moveTo>
                  <a:pt x="3455" y="0"/>
                </a:moveTo>
                <a:cubicBezTo>
                  <a:pt x="2925" y="0"/>
                  <a:pt x="2397" y="152"/>
                  <a:pt x="1952" y="470"/>
                </a:cubicBezTo>
                <a:cubicBezTo>
                  <a:pt x="879" y="1251"/>
                  <a:pt x="245" y="2519"/>
                  <a:pt x="245" y="3837"/>
                </a:cubicBezTo>
                <a:cubicBezTo>
                  <a:pt x="1" y="6471"/>
                  <a:pt x="1415" y="9057"/>
                  <a:pt x="3367" y="9691"/>
                </a:cubicBezTo>
                <a:cubicBezTo>
                  <a:pt x="3611" y="9740"/>
                  <a:pt x="3904" y="9789"/>
                  <a:pt x="4245" y="9838"/>
                </a:cubicBezTo>
                <a:cubicBezTo>
                  <a:pt x="4733" y="9789"/>
                  <a:pt x="5270" y="9642"/>
                  <a:pt x="5709" y="9350"/>
                </a:cubicBezTo>
                <a:cubicBezTo>
                  <a:pt x="6782" y="8520"/>
                  <a:pt x="7416" y="7301"/>
                  <a:pt x="7416" y="5983"/>
                </a:cubicBezTo>
                <a:cubicBezTo>
                  <a:pt x="7612" y="3398"/>
                  <a:pt x="6245" y="763"/>
                  <a:pt x="4294" y="129"/>
                </a:cubicBezTo>
                <a:cubicBezTo>
                  <a:pt x="4022" y="44"/>
                  <a:pt x="3738" y="0"/>
                  <a:pt x="345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7"/>
          <p:cNvSpPr/>
          <p:nvPr/>
        </p:nvSpPr>
        <p:spPr>
          <a:xfrm>
            <a:off x="8273756" y="2327465"/>
            <a:ext cx="139445" cy="100693"/>
          </a:xfrm>
          <a:custGeom>
            <a:avLst/>
            <a:gdLst/>
            <a:ahLst/>
            <a:cxnLst/>
            <a:rect l="l" t="t" r="r" b="b"/>
            <a:pathLst>
              <a:path w="5661" h="4050" extrusionOk="0">
                <a:moveTo>
                  <a:pt x="196" y="0"/>
                </a:moveTo>
                <a:cubicBezTo>
                  <a:pt x="147" y="0"/>
                  <a:pt x="98" y="0"/>
                  <a:pt x="98" y="49"/>
                </a:cubicBezTo>
                <a:lnTo>
                  <a:pt x="1" y="537"/>
                </a:lnTo>
                <a:cubicBezTo>
                  <a:pt x="1" y="586"/>
                  <a:pt x="1" y="635"/>
                  <a:pt x="50" y="635"/>
                </a:cubicBezTo>
                <a:lnTo>
                  <a:pt x="5514" y="4050"/>
                </a:lnTo>
                <a:cubicBezTo>
                  <a:pt x="5514" y="4050"/>
                  <a:pt x="5563" y="4050"/>
                  <a:pt x="5612" y="4001"/>
                </a:cubicBezTo>
                <a:lnTo>
                  <a:pt x="5660" y="3513"/>
                </a:lnTo>
                <a:cubicBezTo>
                  <a:pt x="5660" y="3464"/>
                  <a:pt x="5660" y="3416"/>
                  <a:pt x="5612" y="3367"/>
                </a:cubicBezTo>
                <a:lnTo>
                  <a:pt x="19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27"/>
          <p:cNvSpPr/>
          <p:nvPr/>
        </p:nvSpPr>
        <p:spPr>
          <a:xfrm>
            <a:off x="8268953" y="2357797"/>
            <a:ext cx="139445" cy="100693"/>
          </a:xfrm>
          <a:custGeom>
            <a:avLst/>
            <a:gdLst/>
            <a:ahLst/>
            <a:cxnLst/>
            <a:rect l="l" t="t" r="r" b="b"/>
            <a:pathLst>
              <a:path w="5661" h="4050" extrusionOk="0">
                <a:moveTo>
                  <a:pt x="196" y="0"/>
                </a:moveTo>
                <a:cubicBezTo>
                  <a:pt x="147" y="0"/>
                  <a:pt x="98" y="0"/>
                  <a:pt x="98" y="49"/>
                </a:cubicBezTo>
                <a:lnTo>
                  <a:pt x="1" y="537"/>
                </a:lnTo>
                <a:cubicBezTo>
                  <a:pt x="1" y="586"/>
                  <a:pt x="1" y="634"/>
                  <a:pt x="50" y="634"/>
                </a:cubicBezTo>
                <a:lnTo>
                  <a:pt x="5465" y="4050"/>
                </a:lnTo>
                <a:cubicBezTo>
                  <a:pt x="5514" y="4050"/>
                  <a:pt x="5563" y="4050"/>
                  <a:pt x="5563" y="4001"/>
                </a:cubicBezTo>
                <a:lnTo>
                  <a:pt x="5660" y="3513"/>
                </a:lnTo>
                <a:cubicBezTo>
                  <a:pt x="5660" y="3464"/>
                  <a:pt x="5660" y="3415"/>
                  <a:pt x="5611" y="3367"/>
                </a:cubicBezTo>
                <a:lnTo>
                  <a:pt x="19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7"/>
          <p:cNvSpPr/>
          <p:nvPr/>
        </p:nvSpPr>
        <p:spPr>
          <a:xfrm>
            <a:off x="8286984" y="2097440"/>
            <a:ext cx="187503" cy="244597"/>
          </a:xfrm>
          <a:custGeom>
            <a:avLst/>
            <a:gdLst/>
            <a:ahLst/>
            <a:cxnLst/>
            <a:rect l="l" t="t" r="r" b="b"/>
            <a:pathLst>
              <a:path w="7612" h="9838" extrusionOk="0">
                <a:moveTo>
                  <a:pt x="3367" y="812"/>
                </a:moveTo>
                <a:cubicBezTo>
                  <a:pt x="3611" y="812"/>
                  <a:pt x="3806" y="861"/>
                  <a:pt x="4001" y="910"/>
                </a:cubicBezTo>
                <a:cubicBezTo>
                  <a:pt x="5611" y="1446"/>
                  <a:pt x="6733" y="3691"/>
                  <a:pt x="6587" y="5935"/>
                </a:cubicBezTo>
                <a:cubicBezTo>
                  <a:pt x="6538" y="7008"/>
                  <a:pt x="6050" y="8033"/>
                  <a:pt x="5221" y="8716"/>
                </a:cubicBezTo>
                <a:cubicBezTo>
                  <a:pt x="4906" y="8905"/>
                  <a:pt x="4530" y="9012"/>
                  <a:pt x="4158" y="9012"/>
                </a:cubicBezTo>
                <a:cubicBezTo>
                  <a:pt x="3955" y="9012"/>
                  <a:pt x="3752" y="8980"/>
                  <a:pt x="3562" y="8911"/>
                </a:cubicBezTo>
                <a:cubicBezTo>
                  <a:pt x="2001" y="8374"/>
                  <a:pt x="830" y="6179"/>
                  <a:pt x="1025" y="3935"/>
                </a:cubicBezTo>
                <a:cubicBezTo>
                  <a:pt x="1025" y="2861"/>
                  <a:pt x="1513" y="1837"/>
                  <a:pt x="2342" y="1154"/>
                </a:cubicBezTo>
                <a:cubicBezTo>
                  <a:pt x="2635" y="959"/>
                  <a:pt x="3025" y="812"/>
                  <a:pt x="3367" y="812"/>
                </a:cubicBezTo>
                <a:close/>
                <a:moveTo>
                  <a:pt x="3406" y="1"/>
                </a:moveTo>
                <a:cubicBezTo>
                  <a:pt x="2876" y="1"/>
                  <a:pt x="2348" y="153"/>
                  <a:pt x="1903" y="471"/>
                </a:cubicBezTo>
                <a:cubicBezTo>
                  <a:pt x="830" y="1251"/>
                  <a:pt x="196" y="2520"/>
                  <a:pt x="196" y="3837"/>
                </a:cubicBezTo>
                <a:cubicBezTo>
                  <a:pt x="1" y="6472"/>
                  <a:pt x="1367" y="9057"/>
                  <a:pt x="3318" y="9692"/>
                </a:cubicBezTo>
                <a:cubicBezTo>
                  <a:pt x="3611" y="9789"/>
                  <a:pt x="3904" y="9838"/>
                  <a:pt x="4196" y="9838"/>
                </a:cubicBezTo>
                <a:cubicBezTo>
                  <a:pt x="4733" y="9838"/>
                  <a:pt x="5221" y="9643"/>
                  <a:pt x="5660" y="9350"/>
                </a:cubicBezTo>
                <a:cubicBezTo>
                  <a:pt x="6733" y="8569"/>
                  <a:pt x="7368" y="7301"/>
                  <a:pt x="7368" y="5984"/>
                </a:cubicBezTo>
                <a:cubicBezTo>
                  <a:pt x="7611" y="3349"/>
                  <a:pt x="6197" y="763"/>
                  <a:pt x="4245" y="129"/>
                </a:cubicBezTo>
                <a:cubicBezTo>
                  <a:pt x="3973" y="44"/>
                  <a:pt x="3689" y="1"/>
                  <a:pt x="340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7"/>
          <p:cNvSpPr/>
          <p:nvPr/>
        </p:nvSpPr>
        <p:spPr>
          <a:xfrm>
            <a:off x="6329254" y="711800"/>
            <a:ext cx="409811" cy="504609"/>
          </a:xfrm>
          <a:custGeom>
            <a:avLst/>
            <a:gdLst/>
            <a:ahLst/>
            <a:cxnLst/>
            <a:rect l="l" t="t" r="r" b="b"/>
            <a:pathLst>
              <a:path w="16637" h="20296" extrusionOk="0">
                <a:moveTo>
                  <a:pt x="9904" y="293"/>
                </a:moveTo>
                <a:cubicBezTo>
                  <a:pt x="9124" y="49"/>
                  <a:pt x="8294" y="0"/>
                  <a:pt x="7465" y="98"/>
                </a:cubicBezTo>
                <a:lnTo>
                  <a:pt x="7465" y="98"/>
                </a:lnTo>
                <a:lnTo>
                  <a:pt x="6196" y="342"/>
                </a:lnTo>
                <a:lnTo>
                  <a:pt x="6196" y="342"/>
                </a:lnTo>
                <a:cubicBezTo>
                  <a:pt x="3171" y="634"/>
                  <a:pt x="781" y="3611"/>
                  <a:pt x="439" y="8001"/>
                </a:cubicBezTo>
                <a:cubicBezTo>
                  <a:pt x="0" y="13368"/>
                  <a:pt x="2830" y="18686"/>
                  <a:pt x="6733" y="19954"/>
                </a:cubicBezTo>
                <a:cubicBezTo>
                  <a:pt x="7562" y="20247"/>
                  <a:pt x="8489" y="20296"/>
                  <a:pt x="9319" y="20101"/>
                </a:cubicBezTo>
                <a:lnTo>
                  <a:pt x="9319" y="20101"/>
                </a:lnTo>
                <a:lnTo>
                  <a:pt x="13124" y="19418"/>
                </a:lnTo>
                <a:lnTo>
                  <a:pt x="10685" y="19857"/>
                </a:lnTo>
                <a:cubicBezTo>
                  <a:pt x="13563" y="19467"/>
                  <a:pt x="15856" y="16490"/>
                  <a:pt x="16198" y="12246"/>
                </a:cubicBezTo>
                <a:cubicBezTo>
                  <a:pt x="16637" y="6928"/>
                  <a:pt x="13807" y="1561"/>
                  <a:pt x="9904" y="29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7"/>
          <p:cNvSpPr/>
          <p:nvPr/>
        </p:nvSpPr>
        <p:spPr>
          <a:xfrm>
            <a:off x="6329254" y="720005"/>
            <a:ext cx="367763" cy="494639"/>
          </a:xfrm>
          <a:custGeom>
            <a:avLst/>
            <a:gdLst/>
            <a:ahLst/>
            <a:cxnLst/>
            <a:rect l="l" t="t" r="r" b="b"/>
            <a:pathLst>
              <a:path w="14930" h="19895" extrusionOk="0">
                <a:moveTo>
                  <a:pt x="6626" y="1"/>
                </a:moveTo>
                <a:cubicBezTo>
                  <a:pt x="3425" y="1"/>
                  <a:pt x="816" y="3062"/>
                  <a:pt x="439" y="7671"/>
                </a:cubicBezTo>
                <a:cubicBezTo>
                  <a:pt x="0" y="13038"/>
                  <a:pt x="2830" y="18356"/>
                  <a:pt x="6733" y="19624"/>
                </a:cubicBezTo>
                <a:cubicBezTo>
                  <a:pt x="7289" y="19807"/>
                  <a:pt x="7837" y="19895"/>
                  <a:pt x="8370" y="19895"/>
                </a:cubicBezTo>
                <a:cubicBezTo>
                  <a:pt x="11536" y="19895"/>
                  <a:pt x="14163" y="16809"/>
                  <a:pt x="14539" y="12257"/>
                </a:cubicBezTo>
                <a:cubicBezTo>
                  <a:pt x="14929" y="6891"/>
                  <a:pt x="12100" y="1524"/>
                  <a:pt x="8245" y="256"/>
                </a:cubicBezTo>
                <a:cubicBezTo>
                  <a:pt x="7694" y="83"/>
                  <a:pt x="7152" y="1"/>
                  <a:pt x="6626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7"/>
          <p:cNvSpPr/>
          <p:nvPr/>
        </p:nvSpPr>
        <p:spPr>
          <a:xfrm>
            <a:off x="6392955" y="907092"/>
            <a:ext cx="241571" cy="155266"/>
          </a:xfrm>
          <a:custGeom>
            <a:avLst/>
            <a:gdLst/>
            <a:ahLst/>
            <a:cxnLst/>
            <a:rect l="l" t="t" r="r" b="b"/>
            <a:pathLst>
              <a:path w="9807" h="6245" extrusionOk="0">
                <a:moveTo>
                  <a:pt x="9026" y="0"/>
                </a:moveTo>
                <a:lnTo>
                  <a:pt x="3220" y="4001"/>
                </a:lnTo>
                <a:lnTo>
                  <a:pt x="1269" y="781"/>
                </a:lnTo>
                <a:lnTo>
                  <a:pt x="0" y="1610"/>
                </a:lnTo>
                <a:lnTo>
                  <a:pt x="2732" y="6245"/>
                </a:lnTo>
                <a:lnTo>
                  <a:pt x="9806" y="1269"/>
                </a:lnTo>
                <a:lnTo>
                  <a:pt x="902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27"/>
          <p:cNvSpPr/>
          <p:nvPr/>
        </p:nvSpPr>
        <p:spPr>
          <a:xfrm>
            <a:off x="4400135" y="3291684"/>
            <a:ext cx="312488" cy="196513"/>
          </a:xfrm>
          <a:custGeom>
            <a:avLst/>
            <a:gdLst/>
            <a:ahLst/>
            <a:cxnLst/>
            <a:rect l="l" t="t" r="r" b="b"/>
            <a:pathLst>
              <a:path w="12686" h="7904" extrusionOk="0">
                <a:moveTo>
                  <a:pt x="6562" y="0"/>
                </a:moveTo>
                <a:cubicBezTo>
                  <a:pt x="6489" y="0"/>
                  <a:pt x="6416" y="25"/>
                  <a:pt x="6343" y="73"/>
                </a:cubicBezTo>
                <a:lnTo>
                  <a:pt x="147" y="3928"/>
                </a:lnTo>
                <a:cubicBezTo>
                  <a:pt x="0" y="3976"/>
                  <a:pt x="0" y="4220"/>
                  <a:pt x="147" y="4269"/>
                </a:cubicBezTo>
                <a:lnTo>
                  <a:pt x="5904" y="7831"/>
                </a:lnTo>
                <a:cubicBezTo>
                  <a:pt x="5952" y="7879"/>
                  <a:pt x="6026" y="7904"/>
                  <a:pt x="6099" y="7904"/>
                </a:cubicBezTo>
                <a:cubicBezTo>
                  <a:pt x="6172" y="7904"/>
                  <a:pt x="6245" y="7879"/>
                  <a:pt x="6294" y="7831"/>
                </a:cubicBezTo>
                <a:lnTo>
                  <a:pt x="12539" y="4025"/>
                </a:lnTo>
                <a:cubicBezTo>
                  <a:pt x="12685" y="3928"/>
                  <a:pt x="12685" y="3732"/>
                  <a:pt x="12539" y="3635"/>
                </a:cubicBezTo>
                <a:lnTo>
                  <a:pt x="6782" y="73"/>
                </a:lnTo>
                <a:cubicBezTo>
                  <a:pt x="6709" y="25"/>
                  <a:pt x="6636" y="0"/>
                  <a:pt x="65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7"/>
          <p:cNvSpPr/>
          <p:nvPr/>
        </p:nvSpPr>
        <p:spPr>
          <a:xfrm>
            <a:off x="4400135" y="3093359"/>
            <a:ext cx="311281" cy="332387"/>
          </a:xfrm>
          <a:custGeom>
            <a:avLst/>
            <a:gdLst/>
            <a:ahLst/>
            <a:cxnLst/>
            <a:rect l="l" t="t" r="r" b="b"/>
            <a:pathLst>
              <a:path w="12637" h="13369" extrusionOk="0">
                <a:moveTo>
                  <a:pt x="12636" y="0"/>
                </a:moveTo>
                <a:lnTo>
                  <a:pt x="6099" y="147"/>
                </a:lnTo>
                <a:lnTo>
                  <a:pt x="0" y="293"/>
                </a:lnTo>
                <a:lnTo>
                  <a:pt x="0" y="9514"/>
                </a:lnTo>
                <a:cubicBezTo>
                  <a:pt x="0" y="9612"/>
                  <a:pt x="49" y="9709"/>
                  <a:pt x="98" y="9758"/>
                </a:cubicBezTo>
                <a:lnTo>
                  <a:pt x="5904" y="13319"/>
                </a:lnTo>
                <a:cubicBezTo>
                  <a:pt x="5952" y="13319"/>
                  <a:pt x="6001" y="13368"/>
                  <a:pt x="6099" y="13368"/>
                </a:cubicBezTo>
                <a:cubicBezTo>
                  <a:pt x="6148" y="13368"/>
                  <a:pt x="6245" y="13368"/>
                  <a:pt x="6294" y="13319"/>
                </a:cubicBezTo>
                <a:lnTo>
                  <a:pt x="12539" y="9465"/>
                </a:lnTo>
                <a:cubicBezTo>
                  <a:pt x="12636" y="9416"/>
                  <a:pt x="12636" y="9368"/>
                  <a:pt x="12636" y="9270"/>
                </a:cubicBezTo>
                <a:lnTo>
                  <a:pt x="1263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7"/>
          <p:cNvSpPr/>
          <p:nvPr/>
        </p:nvSpPr>
        <p:spPr>
          <a:xfrm>
            <a:off x="4550349" y="3093359"/>
            <a:ext cx="161072" cy="332387"/>
          </a:xfrm>
          <a:custGeom>
            <a:avLst/>
            <a:gdLst/>
            <a:ahLst/>
            <a:cxnLst/>
            <a:rect l="l" t="t" r="r" b="b"/>
            <a:pathLst>
              <a:path w="6539" h="13369" extrusionOk="0">
                <a:moveTo>
                  <a:pt x="6538" y="0"/>
                </a:moveTo>
                <a:lnTo>
                  <a:pt x="1" y="147"/>
                </a:lnTo>
                <a:lnTo>
                  <a:pt x="1" y="13368"/>
                </a:lnTo>
                <a:cubicBezTo>
                  <a:pt x="50" y="13368"/>
                  <a:pt x="147" y="13368"/>
                  <a:pt x="196" y="13319"/>
                </a:cubicBezTo>
                <a:lnTo>
                  <a:pt x="6441" y="9465"/>
                </a:lnTo>
                <a:cubicBezTo>
                  <a:pt x="6538" y="9416"/>
                  <a:pt x="6538" y="9368"/>
                  <a:pt x="6538" y="9270"/>
                </a:cubicBezTo>
                <a:lnTo>
                  <a:pt x="65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7"/>
          <p:cNvSpPr/>
          <p:nvPr/>
        </p:nvSpPr>
        <p:spPr>
          <a:xfrm>
            <a:off x="4400135" y="2999057"/>
            <a:ext cx="312488" cy="195618"/>
          </a:xfrm>
          <a:custGeom>
            <a:avLst/>
            <a:gdLst/>
            <a:ahLst/>
            <a:cxnLst/>
            <a:rect l="l" t="t" r="r" b="b"/>
            <a:pathLst>
              <a:path w="12686" h="7868" extrusionOk="0">
                <a:moveTo>
                  <a:pt x="6562" y="0"/>
                </a:moveTo>
                <a:cubicBezTo>
                  <a:pt x="6489" y="0"/>
                  <a:pt x="6416" y="12"/>
                  <a:pt x="6343" y="37"/>
                </a:cubicBezTo>
                <a:lnTo>
                  <a:pt x="147" y="3891"/>
                </a:lnTo>
                <a:cubicBezTo>
                  <a:pt x="0" y="3989"/>
                  <a:pt x="0" y="4184"/>
                  <a:pt x="147" y="4281"/>
                </a:cubicBezTo>
                <a:lnTo>
                  <a:pt x="5904" y="7794"/>
                </a:lnTo>
                <a:cubicBezTo>
                  <a:pt x="5952" y="7843"/>
                  <a:pt x="6026" y="7867"/>
                  <a:pt x="6099" y="7867"/>
                </a:cubicBezTo>
                <a:cubicBezTo>
                  <a:pt x="6172" y="7867"/>
                  <a:pt x="6245" y="7843"/>
                  <a:pt x="6294" y="7794"/>
                </a:cubicBezTo>
                <a:lnTo>
                  <a:pt x="12539" y="3989"/>
                </a:lnTo>
                <a:cubicBezTo>
                  <a:pt x="12685" y="3891"/>
                  <a:pt x="12685" y="3696"/>
                  <a:pt x="12539" y="3598"/>
                </a:cubicBezTo>
                <a:lnTo>
                  <a:pt x="6782" y="37"/>
                </a:lnTo>
                <a:cubicBezTo>
                  <a:pt x="6709" y="12"/>
                  <a:pt x="6636" y="0"/>
                  <a:pt x="656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7"/>
          <p:cNvSpPr/>
          <p:nvPr/>
        </p:nvSpPr>
        <p:spPr>
          <a:xfrm>
            <a:off x="4749854" y="3064543"/>
            <a:ext cx="312488" cy="189850"/>
          </a:xfrm>
          <a:custGeom>
            <a:avLst/>
            <a:gdLst/>
            <a:ahLst/>
            <a:cxnLst/>
            <a:rect l="l" t="t" r="r" b="b"/>
            <a:pathLst>
              <a:path w="12686" h="7636" extrusionOk="0">
                <a:moveTo>
                  <a:pt x="6563" y="1"/>
                </a:moveTo>
                <a:cubicBezTo>
                  <a:pt x="6489" y="1"/>
                  <a:pt x="6416" y="13"/>
                  <a:pt x="6343" y="37"/>
                </a:cubicBezTo>
                <a:lnTo>
                  <a:pt x="98" y="3794"/>
                </a:lnTo>
                <a:cubicBezTo>
                  <a:pt x="1" y="3843"/>
                  <a:pt x="1" y="4038"/>
                  <a:pt x="98" y="4135"/>
                </a:cubicBezTo>
                <a:lnTo>
                  <a:pt x="5904" y="7599"/>
                </a:lnTo>
                <a:cubicBezTo>
                  <a:pt x="5953" y="7624"/>
                  <a:pt x="6014" y="7636"/>
                  <a:pt x="6081" y="7636"/>
                </a:cubicBezTo>
                <a:cubicBezTo>
                  <a:pt x="6148" y="7636"/>
                  <a:pt x="6221" y="7624"/>
                  <a:pt x="6294" y="7599"/>
                </a:cubicBezTo>
                <a:lnTo>
                  <a:pt x="12539" y="3843"/>
                </a:lnTo>
                <a:cubicBezTo>
                  <a:pt x="12685" y="3794"/>
                  <a:pt x="12685" y="3599"/>
                  <a:pt x="12539" y="3501"/>
                </a:cubicBezTo>
                <a:lnTo>
                  <a:pt x="6782" y="37"/>
                </a:lnTo>
                <a:cubicBezTo>
                  <a:pt x="6709" y="13"/>
                  <a:pt x="6636" y="1"/>
                  <a:pt x="656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7"/>
          <p:cNvSpPr/>
          <p:nvPr/>
        </p:nvSpPr>
        <p:spPr>
          <a:xfrm>
            <a:off x="4749854" y="2620307"/>
            <a:ext cx="311281" cy="567685"/>
          </a:xfrm>
          <a:custGeom>
            <a:avLst/>
            <a:gdLst/>
            <a:ahLst/>
            <a:cxnLst/>
            <a:rect l="l" t="t" r="r" b="b"/>
            <a:pathLst>
              <a:path w="12637" h="22833" extrusionOk="0">
                <a:moveTo>
                  <a:pt x="12637" y="0"/>
                </a:moveTo>
                <a:lnTo>
                  <a:pt x="6099" y="98"/>
                </a:lnTo>
                <a:lnTo>
                  <a:pt x="1" y="244"/>
                </a:lnTo>
                <a:lnTo>
                  <a:pt x="1" y="19125"/>
                </a:lnTo>
                <a:cubicBezTo>
                  <a:pt x="1" y="19223"/>
                  <a:pt x="49" y="19320"/>
                  <a:pt x="98" y="19369"/>
                </a:cubicBezTo>
                <a:lnTo>
                  <a:pt x="5904" y="22784"/>
                </a:lnTo>
                <a:cubicBezTo>
                  <a:pt x="5953" y="22833"/>
                  <a:pt x="6002" y="22833"/>
                  <a:pt x="6099" y="22833"/>
                </a:cubicBezTo>
                <a:cubicBezTo>
                  <a:pt x="6148" y="22833"/>
                  <a:pt x="6245" y="22833"/>
                  <a:pt x="6294" y="22784"/>
                </a:cubicBezTo>
                <a:lnTo>
                  <a:pt x="12539" y="19076"/>
                </a:lnTo>
                <a:cubicBezTo>
                  <a:pt x="12588" y="19027"/>
                  <a:pt x="12637" y="18930"/>
                  <a:pt x="12637" y="18881"/>
                </a:cubicBezTo>
                <a:lnTo>
                  <a:pt x="1263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27"/>
          <p:cNvSpPr/>
          <p:nvPr/>
        </p:nvSpPr>
        <p:spPr>
          <a:xfrm>
            <a:off x="4900092" y="2620307"/>
            <a:ext cx="161047" cy="567685"/>
          </a:xfrm>
          <a:custGeom>
            <a:avLst/>
            <a:gdLst/>
            <a:ahLst/>
            <a:cxnLst/>
            <a:rect l="l" t="t" r="r" b="b"/>
            <a:pathLst>
              <a:path w="6538" h="22833" extrusionOk="0">
                <a:moveTo>
                  <a:pt x="6538" y="0"/>
                </a:moveTo>
                <a:lnTo>
                  <a:pt x="0" y="98"/>
                </a:lnTo>
                <a:lnTo>
                  <a:pt x="0" y="22833"/>
                </a:lnTo>
                <a:cubicBezTo>
                  <a:pt x="49" y="22833"/>
                  <a:pt x="146" y="22833"/>
                  <a:pt x="195" y="22784"/>
                </a:cubicBezTo>
                <a:lnTo>
                  <a:pt x="6440" y="19076"/>
                </a:lnTo>
                <a:cubicBezTo>
                  <a:pt x="6489" y="19027"/>
                  <a:pt x="6538" y="18930"/>
                  <a:pt x="6538" y="18881"/>
                </a:cubicBezTo>
                <a:lnTo>
                  <a:pt x="65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7"/>
          <p:cNvSpPr/>
          <p:nvPr/>
        </p:nvSpPr>
        <p:spPr>
          <a:xfrm>
            <a:off x="4749854" y="2528715"/>
            <a:ext cx="312488" cy="189552"/>
          </a:xfrm>
          <a:custGeom>
            <a:avLst/>
            <a:gdLst/>
            <a:ahLst/>
            <a:cxnLst/>
            <a:rect l="l" t="t" r="r" b="b"/>
            <a:pathLst>
              <a:path w="12686" h="7624" extrusionOk="0">
                <a:moveTo>
                  <a:pt x="6563" y="1"/>
                </a:moveTo>
                <a:cubicBezTo>
                  <a:pt x="6489" y="1"/>
                  <a:pt x="6416" y="25"/>
                  <a:pt x="6343" y="74"/>
                </a:cubicBezTo>
                <a:lnTo>
                  <a:pt x="98" y="3782"/>
                </a:lnTo>
                <a:cubicBezTo>
                  <a:pt x="1" y="3831"/>
                  <a:pt x="1" y="4074"/>
                  <a:pt x="98" y="4123"/>
                </a:cubicBezTo>
                <a:lnTo>
                  <a:pt x="5904" y="7587"/>
                </a:lnTo>
                <a:cubicBezTo>
                  <a:pt x="5953" y="7612"/>
                  <a:pt x="6014" y="7624"/>
                  <a:pt x="6081" y="7624"/>
                </a:cubicBezTo>
                <a:cubicBezTo>
                  <a:pt x="6148" y="7624"/>
                  <a:pt x="6221" y="7612"/>
                  <a:pt x="6294" y="7587"/>
                </a:cubicBezTo>
                <a:lnTo>
                  <a:pt x="12539" y="3879"/>
                </a:lnTo>
                <a:cubicBezTo>
                  <a:pt x="12685" y="3782"/>
                  <a:pt x="12685" y="3587"/>
                  <a:pt x="12539" y="3489"/>
                </a:cubicBezTo>
                <a:lnTo>
                  <a:pt x="6782" y="74"/>
                </a:lnTo>
                <a:cubicBezTo>
                  <a:pt x="6709" y="25"/>
                  <a:pt x="6636" y="1"/>
                  <a:pt x="656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7"/>
          <p:cNvSpPr/>
          <p:nvPr/>
        </p:nvSpPr>
        <p:spPr>
          <a:xfrm>
            <a:off x="5098390" y="2855005"/>
            <a:ext cx="313670" cy="195618"/>
          </a:xfrm>
          <a:custGeom>
            <a:avLst/>
            <a:gdLst/>
            <a:ahLst/>
            <a:cxnLst/>
            <a:rect l="l" t="t" r="r" b="b"/>
            <a:pathLst>
              <a:path w="12734" h="7868" extrusionOk="0">
                <a:moveTo>
                  <a:pt x="6611" y="1"/>
                </a:moveTo>
                <a:cubicBezTo>
                  <a:pt x="6538" y="1"/>
                  <a:pt x="6464" y="25"/>
                  <a:pt x="6391" y="74"/>
                </a:cubicBezTo>
                <a:lnTo>
                  <a:pt x="146" y="3879"/>
                </a:lnTo>
                <a:cubicBezTo>
                  <a:pt x="0" y="3977"/>
                  <a:pt x="0" y="4172"/>
                  <a:pt x="146" y="4270"/>
                </a:cubicBezTo>
                <a:lnTo>
                  <a:pt x="5903" y="7831"/>
                </a:lnTo>
                <a:cubicBezTo>
                  <a:pt x="5977" y="7855"/>
                  <a:pt x="6050" y="7868"/>
                  <a:pt x="6123" y="7868"/>
                </a:cubicBezTo>
                <a:cubicBezTo>
                  <a:pt x="6196" y="7868"/>
                  <a:pt x="6269" y="7855"/>
                  <a:pt x="6342" y="7831"/>
                </a:cubicBezTo>
                <a:lnTo>
                  <a:pt x="12587" y="3977"/>
                </a:lnTo>
                <a:cubicBezTo>
                  <a:pt x="12734" y="3879"/>
                  <a:pt x="12734" y="3684"/>
                  <a:pt x="12587" y="3635"/>
                </a:cubicBezTo>
                <a:lnTo>
                  <a:pt x="6830" y="74"/>
                </a:lnTo>
                <a:cubicBezTo>
                  <a:pt x="6757" y="25"/>
                  <a:pt x="6684" y="1"/>
                  <a:pt x="6611" y="1"/>
                </a:cubicBezTo>
                <a:close/>
              </a:path>
            </a:pathLst>
          </a:custGeom>
          <a:solidFill>
            <a:srgbClr val="6624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7"/>
          <p:cNvSpPr/>
          <p:nvPr/>
        </p:nvSpPr>
        <p:spPr>
          <a:xfrm>
            <a:off x="5099573" y="1933765"/>
            <a:ext cx="311281" cy="1058944"/>
          </a:xfrm>
          <a:custGeom>
            <a:avLst/>
            <a:gdLst/>
            <a:ahLst/>
            <a:cxnLst/>
            <a:rect l="l" t="t" r="r" b="b"/>
            <a:pathLst>
              <a:path w="12637" h="42592" extrusionOk="0">
                <a:moveTo>
                  <a:pt x="12637" y="0"/>
                </a:moveTo>
                <a:lnTo>
                  <a:pt x="6051" y="147"/>
                </a:lnTo>
                <a:lnTo>
                  <a:pt x="1" y="244"/>
                </a:lnTo>
                <a:lnTo>
                  <a:pt x="1" y="38738"/>
                </a:lnTo>
                <a:cubicBezTo>
                  <a:pt x="1" y="38835"/>
                  <a:pt x="50" y="38933"/>
                  <a:pt x="98" y="38982"/>
                </a:cubicBezTo>
                <a:lnTo>
                  <a:pt x="5855" y="42543"/>
                </a:lnTo>
                <a:cubicBezTo>
                  <a:pt x="5953" y="42543"/>
                  <a:pt x="6002" y="42592"/>
                  <a:pt x="6051" y="42592"/>
                </a:cubicBezTo>
                <a:cubicBezTo>
                  <a:pt x="6148" y="42592"/>
                  <a:pt x="6246" y="42592"/>
                  <a:pt x="6294" y="42543"/>
                </a:cubicBezTo>
                <a:lnTo>
                  <a:pt x="12539" y="38689"/>
                </a:lnTo>
                <a:cubicBezTo>
                  <a:pt x="12588" y="38640"/>
                  <a:pt x="12637" y="38591"/>
                  <a:pt x="12637" y="38494"/>
                </a:cubicBezTo>
                <a:lnTo>
                  <a:pt x="1263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7"/>
          <p:cNvSpPr/>
          <p:nvPr/>
        </p:nvSpPr>
        <p:spPr>
          <a:xfrm>
            <a:off x="5248604" y="1933765"/>
            <a:ext cx="162254" cy="1058944"/>
          </a:xfrm>
          <a:custGeom>
            <a:avLst/>
            <a:gdLst/>
            <a:ahLst/>
            <a:cxnLst/>
            <a:rect l="l" t="t" r="r" b="b"/>
            <a:pathLst>
              <a:path w="6587" h="42592" extrusionOk="0">
                <a:moveTo>
                  <a:pt x="6587" y="0"/>
                </a:moveTo>
                <a:lnTo>
                  <a:pt x="1" y="147"/>
                </a:lnTo>
                <a:lnTo>
                  <a:pt x="1" y="42592"/>
                </a:lnTo>
                <a:cubicBezTo>
                  <a:pt x="98" y="42592"/>
                  <a:pt x="196" y="42592"/>
                  <a:pt x="244" y="42543"/>
                </a:cubicBezTo>
                <a:lnTo>
                  <a:pt x="6489" y="38689"/>
                </a:lnTo>
                <a:cubicBezTo>
                  <a:pt x="6538" y="38640"/>
                  <a:pt x="6587" y="38591"/>
                  <a:pt x="6587" y="38494"/>
                </a:cubicBezTo>
                <a:lnTo>
                  <a:pt x="658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27"/>
          <p:cNvSpPr/>
          <p:nvPr/>
        </p:nvSpPr>
        <p:spPr>
          <a:xfrm>
            <a:off x="5098390" y="1838543"/>
            <a:ext cx="313670" cy="196538"/>
          </a:xfrm>
          <a:custGeom>
            <a:avLst/>
            <a:gdLst/>
            <a:ahLst/>
            <a:cxnLst/>
            <a:rect l="l" t="t" r="r" b="b"/>
            <a:pathLst>
              <a:path w="12734" h="7905" extrusionOk="0">
                <a:moveTo>
                  <a:pt x="6611" y="0"/>
                </a:moveTo>
                <a:cubicBezTo>
                  <a:pt x="6538" y="0"/>
                  <a:pt x="6464" y="25"/>
                  <a:pt x="6391" y="74"/>
                </a:cubicBezTo>
                <a:lnTo>
                  <a:pt x="146" y="3879"/>
                </a:lnTo>
                <a:cubicBezTo>
                  <a:pt x="0" y="3977"/>
                  <a:pt x="0" y="4172"/>
                  <a:pt x="146" y="4269"/>
                </a:cubicBezTo>
                <a:lnTo>
                  <a:pt x="5903" y="7831"/>
                </a:lnTo>
                <a:cubicBezTo>
                  <a:pt x="5977" y="7880"/>
                  <a:pt x="6050" y="7904"/>
                  <a:pt x="6123" y="7904"/>
                </a:cubicBezTo>
                <a:cubicBezTo>
                  <a:pt x="6196" y="7904"/>
                  <a:pt x="6269" y="7880"/>
                  <a:pt x="6342" y="7831"/>
                </a:cubicBezTo>
                <a:lnTo>
                  <a:pt x="12587" y="3977"/>
                </a:lnTo>
                <a:cubicBezTo>
                  <a:pt x="12734" y="3928"/>
                  <a:pt x="12734" y="3733"/>
                  <a:pt x="12587" y="3635"/>
                </a:cubicBezTo>
                <a:lnTo>
                  <a:pt x="6830" y="74"/>
                </a:lnTo>
                <a:cubicBezTo>
                  <a:pt x="6757" y="25"/>
                  <a:pt x="6684" y="0"/>
                  <a:pt x="66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7"/>
          <p:cNvSpPr/>
          <p:nvPr/>
        </p:nvSpPr>
        <p:spPr>
          <a:xfrm>
            <a:off x="5448109" y="2649719"/>
            <a:ext cx="313670" cy="195618"/>
          </a:xfrm>
          <a:custGeom>
            <a:avLst/>
            <a:gdLst/>
            <a:ahLst/>
            <a:cxnLst/>
            <a:rect l="l" t="t" r="r" b="b"/>
            <a:pathLst>
              <a:path w="12734" h="7868" extrusionOk="0">
                <a:moveTo>
                  <a:pt x="6635" y="0"/>
                </a:moveTo>
                <a:cubicBezTo>
                  <a:pt x="6562" y="0"/>
                  <a:pt x="6489" y="12"/>
                  <a:pt x="6440" y="37"/>
                </a:cubicBezTo>
                <a:lnTo>
                  <a:pt x="147" y="3891"/>
                </a:lnTo>
                <a:cubicBezTo>
                  <a:pt x="0" y="3940"/>
                  <a:pt x="0" y="4184"/>
                  <a:pt x="147" y="4281"/>
                </a:cubicBezTo>
                <a:lnTo>
                  <a:pt x="5904" y="7794"/>
                </a:lnTo>
                <a:cubicBezTo>
                  <a:pt x="5977" y="7843"/>
                  <a:pt x="6050" y="7867"/>
                  <a:pt x="6123" y="7867"/>
                </a:cubicBezTo>
                <a:cubicBezTo>
                  <a:pt x="6196" y="7867"/>
                  <a:pt x="6270" y="7843"/>
                  <a:pt x="6343" y="7794"/>
                </a:cubicBezTo>
                <a:lnTo>
                  <a:pt x="12588" y="3989"/>
                </a:lnTo>
                <a:cubicBezTo>
                  <a:pt x="12734" y="3891"/>
                  <a:pt x="12734" y="3696"/>
                  <a:pt x="12588" y="3598"/>
                </a:cubicBezTo>
                <a:lnTo>
                  <a:pt x="6831" y="37"/>
                </a:lnTo>
                <a:cubicBezTo>
                  <a:pt x="6782" y="12"/>
                  <a:pt x="6709" y="0"/>
                  <a:pt x="66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7"/>
          <p:cNvSpPr/>
          <p:nvPr/>
        </p:nvSpPr>
        <p:spPr>
          <a:xfrm>
            <a:off x="5449316" y="1660853"/>
            <a:ext cx="311281" cy="1114735"/>
          </a:xfrm>
          <a:custGeom>
            <a:avLst/>
            <a:gdLst/>
            <a:ahLst/>
            <a:cxnLst/>
            <a:rect l="l" t="t" r="r" b="b"/>
            <a:pathLst>
              <a:path w="12637" h="44836" extrusionOk="0">
                <a:moveTo>
                  <a:pt x="12636" y="0"/>
                </a:moveTo>
                <a:lnTo>
                  <a:pt x="6050" y="146"/>
                </a:lnTo>
                <a:lnTo>
                  <a:pt x="0" y="244"/>
                </a:lnTo>
                <a:lnTo>
                  <a:pt x="0" y="40982"/>
                </a:lnTo>
                <a:cubicBezTo>
                  <a:pt x="0" y="41079"/>
                  <a:pt x="0" y="41177"/>
                  <a:pt x="98" y="41226"/>
                </a:cubicBezTo>
                <a:lnTo>
                  <a:pt x="5855" y="44787"/>
                </a:lnTo>
                <a:cubicBezTo>
                  <a:pt x="5903" y="44836"/>
                  <a:pt x="6001" y="44836"/>
                  <a:pt x="6050" y="44836"/>
                </a:cubicBezTo>
                <a:cubicBezTo>
                  <a:pt x="6147" y="44836"/>
                  <a:pt x="6196" y="44836"/>
                  <a:pt x="6294" y="44787"/>
                </a:cubicBezTo>
                <a:lnTo>
                  <a:pt x="12539" y="40982"/>
                </a:lnTo>
                <a:cubicBezTo>
                  <a:pt x="12587" y="40933"/>
                  <a:pt x="12636" y="40835"/>
                  <a:pt x="12636" y="40787"/>
                </a:cubicBezTo>
                <a:lnTo>
                  <a:pt x="1263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7"/>
          <p:cNvSpPr/>
          <p:nvPr/>
        </p:nvSpPr>
        <p:spPr>
          <a:xfrm>
            <a:off x="5598323" y="1660853"/>
            <a:ext cx="162279" cy="1114735"/>
          </a:xfrm>
          <a:custGeom>
            <a:avLst/>
            <a:gdLst/>
            <a:ahLst/>
            <a:cxnLst/>
            <a:rect l="l" t="t" r="r" b="b"/>
            <a:pathLst>
              <a:path w="6588" h="44836" extrusionOk="0">
                <a:moveTo>
                  <a:pt x="6587" y="0"/>
                </a:moveTo>
                <a:lnTo>
                  <a:pt x="1" y="146"/>
                </a:lnTo>
                <a:lnTo>
                  <a:pt x="1" y="44836"/>
                </a:lnTo>
                <a:cubicBezTo>
                  <a:pt x="98" y="44836"/>
                  <a:pt x="147" y="44836"/>
                  <a:pt x="245" y="44787"/>
                </a:cubicBezTo>
                <a:lnTo>
                  <a:pt x="6490" y="40982"/>
                </a:lnTo>
                <a:cubicBezTo>
                  <a:pt x="6538" y="40933"/>
                  <a:pt x="6587" y="40835"/>
                  <a:pt x="6587" y="40787"/>
                </a:cubicBezTo>
                <a:lnTo>
                  <a:pt x="658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7"/>
          <p:cNvSpPr/>
          <p:nvPr/>
        </p:nvSpPr>
        <p:spPr>
          <a:xfrm>
            <a:off x="5448109" y="1565631"/>
            <a:ext cx="313670" cy="196513"/>
          </a:xfrm>
          <a:custGeom>
            <a:avLst/>
            <a:gdLst/>
            <a:ahLst/>
            <a:cxnLst/>
            <a:rect l="l" t="t" r="r" b="b"/>
            <a:pathLst>
              <a:path w="12734" h="7904" extrusionOk="0">
                <a:moveTo>
                  <a:pt x="6635" y="0"/>
                </a:moveTo>
                <a:cubicBezTo>
                  <a:pt x="6562" y="0"/>
                  <a:pt x="6489" y="25"/>
                  <a:pt x="6440" y="73"/>
                </a:cubicBezTo>
                <a:lnTo>
                  <a:pt x="147" y="3928"/>
                </a:lnTo>
                <a:cubicBezTo>
                  <a:pt x="0" y="3976"/>
                  <a:pt x="0" y="4220"/>
                  <a:pt x="147" y="4269"/>
                </a:cubicBezTo>
                <a:lnTo>
                  <a:pt x="5904" y="7831"/>
                </a:lnTo>
                <a:cubicBezTo>
                  <a:pt x="5977" y="7879"/>
                  <a:pt x="6062" y="7904"/>
                  <a:pt x="6141" y="7904"/>
                </a:cubicBezTo>
                <a:cubicBezTo>
                  <a:pt x="6221" y="7904"/>
                  <a:pt x="6294" y="7879"/>
                  <a:pt x="6343" y="7831"/>
                </a:cubicBezTo>
                <a:lnTo>
                  <a:pt x="12588" y="4025"/>
                </a:lnTo>
                <a:cubicBezTo>
                  <a:pt x="12734" y="3928"/>
                  <a:pt x="12734" y="3732"/>
                  <a:pt x="12588" y="3635"/>
                </a:cubicBezTo>
                <a:lnTo>
                  <a:pt x="6831" y="73"/>
                </a:lnTo>
                <a:cubicBezTo>
                  <a:pt x="6782" y="25"/>
                  <a:pt x="6709" y="0"/>
                  <a:pt x="663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7"/>
          <p:cNvSpPr/>
          <p:nvPr/>
        </p:nvSpPr>
        <p:spPr>
          <a:xfrm>
            <a:off x="7916788" y="426778"/>
            <a:ext cx="443484" cy="321472"/>
          </a:xfrm>
          <a:custGeom>
            <a:avLst/>
            <a:gdLst/>
            <a:ahLst/>
            <a:cxnLst/>
            <a:rect l="l" t="t" r="r" b="b"/>
            <a:pathLst>
              <a:path w="18004" h="12930" extrusionOk="0">
                <a:moveTo>
                  <a:pt x="17613" y="10051"/>
                </a:moveTo>
                <a:lnTo>
                  <a:pt x="1562" y="50"/>
                </a:lnTo>
                <a:cubicBezTo>
                  <a:pt x="1416" y="1"/>
                  <a:pt x="1269" y="1"/>
                  <a:pt x="1172" y="50"/>
                </a:cubicBezTo>
                <a:lnTo>
                  <a:pt x="1172" y="50"/>
                </a:lnTo>
                <a:lnTo>
                  <a:pt x="1" y="684"/>
                </a:lnTo>
                <a:lnTo>
                  <a:pt x="781" y="1172"/>
                </a:lnTo>
                <a:lnTo>
                  <a:pt x="684" y="1660"/>
                </a:lnTo>
                <a:lnTo>
                  <a:pt x="8392" y="12052"/>
                </a:lnTo>
                <a:lnTo>
                  <a:pt x="16345" y="12247"/>
                </a:lnTo>
                <a:lnTo>
                  <a:pt x="16442" y="12930"/>
                </a:lnTo>
                <a:lnTo>
                  <a:pt x="17759" y="12247"/>
                </a:lnTo>
                <a:lnTo>
                  <a:pt x="18003" y="10783"/>
                </a:lnTo>
                <a:cubicBezTo>
                  <a:pt x="18003" y="10490"/>
                  <a:pt x="17857" y="10198"/>
                  <a:pt x="17613" y="1005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7"/>
          <p:cNvSpPr/>
          <p:nvPr/>
        </p:nvSpPr>
        <p:spPr>
          <a:xfrm>
            <a:off x="7889149" y="497138"/>
            <a:ext cx="459101" cy="521615"/>
          </a:xfrm>
          <a:custGeom>
            <a:avLst/>
            <a:gdLst/>
            <a:ahLst/>
            <a:cxnLst/>
            <a:rect l="l" t="t" r="r" b="b"/>
            <a:pathLst>
              <a:path w="18638" h="20980" extrusionOk="0">
                <a:moveTo>
                  <a:pt x="1611" y="1"/>
                </a:moveTo>
                <a:lnTo>
                  <a:pt x="293" y="684"/>
                </a:lnTo>
                <a:lnTo>
                  <a:pt x="732" y="2586"/>
                </a:lnTo>
                <a:lnTo>
                  <a:pt x="1171" y="2830"/>
                </a:lnTo>
                <a:lnTo>
                  <a:pt x="98" y="9612"/>
                </a:lnTo>
                <a:cubicBezTo>
                  <a:pt x="1" y="9905"/>
                  <a:pt x="147" y="10197"/>
                  <a:pt x="391" y="10344"/>
                </a:cubicBezTo>
                <a:lnTo>
                  <a:pt x="15320" y="19613"/>
                </a:lnTo>
                <a:lnTo>
                  <a:pt x="15174" y="20004"/>
                </a:lnTo>
                <a:lnTo>
                  <a:pt x="15515" y="20979"/>
                </a:lnTo>
                <a:lnTo>
                  <a:pt x="16735" y="20345"/>
                </a:lnTo>
                <a:lnTo>
                  <a:pt x="16784" y="20345"/>
                </a:lnTo>
                <a:cubicBezTo>
                  <a:pt x="16979" y="20248"/>
                  <a:pt x="17125" y="20101"/>
                  <a:pt x="17174" y="19857"/>
                </a:cubicBezTo>
                <a:lnTo>
                  <a:pt x="18637" y="10588"/>
                </a:lnTo>
                <a:lnTo>
                  <a:pt x="9319" y="1034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7"/>
          <p:cNvSpPr/>
          <p:nvPr/>
        </p:nvSpPr>
        <p:spPr>
          <a:xfrm>
            <a:off x="7901170" y="444256"/>
            <a:ext cx="426660" cy="303994"/>
          </a:xfrm>
          <a:custGeom>
            <a:avLst/>
            <a:gdLst/>
            <a:ahLst/>
            <a:cxnLst/>
            <a:rect l="l" t="t" r="r" b="b"/>
            <a:pathLst>
              <a:path w="17321" h="12227" extrusionOk="0">
                <a:moveTo>
                  <a:pt x="696" y="0"/>
                </a:moveTo>
                <a:cubicBezTo>
                  <a:pt x="459" y="0"/>
                  <a:pt x="234" y="148"/>
                  <a:pt x="196" y="420"/>
                </a:cubicBezTo>
                <a:lnTo>
                  <a:pt x="0" y="1640"/>
                </a:lnTo>
                <a:lnTo>
                  <a:pt x="7709" y="11983"/>
                </a:lnTo>
                <a:lnTo>
                  <a:pt x="17027" y="12227"/>
                </a:lnTo>
                <a:lnTo>
                  <a:pt x="17271" y="10714"/>
                </a:lnTo>
                <a:cubicBezTo>
                  <a:pt x="17320" y="10470"/>
                  <a:pt x="17174" y="10178"/>
                  <a:pt x="16930" y="10031"/>
                </a:cubicBezTo>
                <a:lnTo>
                  <a:pt x="879" y="30"/>
                </a:lnTo>
                <a:cubicBezTo>
                  <a:pt x="819" y="10"/>
                  <a:pt x="757" y="0"/>
                  <a:pt x="6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7"/>
          <p:cNvSpPr/>
          <p:nvPr/>
        </p:nvSpPr>
        <p:spPr>
          <a:xfrm>
            <a:off x="7857914" y="514119"/>
            <a:ext cx="457894" cy="505828"/>
          </a:xfrm>
          <a:custGeom>
            <a:avLst/>
            <a:gdLst/>
            <a:ahLst/>
            <a:cxnLst/>
            <a:rect l="l" t="t" r="r" b="b"/>
            <a:pathLst>
              <a:path w="18589" h="20345" extrusionOk="0">
                <a:moveTo>
                  <a:pt x="1561" y="1"/>
                </a:moveTo>
                <a:lnTo>
                  <a:pt x="49" y="9612"/>
                </a:lnTo>
                <a:cubicBezTo>
                  <a:pt x="0" y="9905"/>
                  <a:pt x="98" y="10197"/>
                  <a:pt x="342" y="10344"/>
                </a:cubicBezTo>
                <a:lnTo>
                  <a:pt x="16295" y="20296"/>
                </a:lnTo>
                <a:cubicBezTo>
                  <a:pt x="16372" y="20329"/>
                  <a:pt x="16454" y="20345"/>
                  <a:pt x="16535" y="20345"/>
                </a:cubicBezTo>
                <a:cubicBezTo>
                  <a:pt x="16815" y="20345"/>
                  <a:pt x="17087" y="20160"/>
                  <a:pt x="17125" y="19857"/>
                </a:cubicBezTo>
                <a:lnTo>
                  <a:pt x="18588" y="10588"/>
                </a:lnTo>
                <a:lnTo>
                  <a:pt x="9270" y="10344"/>
                </a:lnTo>
                <a:lnTo>
                  <a:pt x="156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7"/>
          <p:cNvSpPr/>
          <p:nvPr/>
        </p:nvSpPr>
        <p:spPr>
          <a:xfrm>
            <a:off x="8086240" y="754287"/>
            <a:ext cx="262016" cy="23072"/>
          </a:xfrm>
          <a:custGeom>
            <a:avLst/>
            <a:gdLst/>
            <a:ahLst/>
            <a:cxnLst/>
            <a:rect l="l" t="t" r="r" b="b"/>
            <a:pathLst>
              <a:path w="10637" h="928" extrusionOk="0">
                <a:moveTo>
                  <a:pt x="1318" y="1"/>
                </a:moveTo>
                <a:lnTo>
                  <a:pt x="1" y="684"/>
                </a:lnTo>
                <a:lnTo>
                  <a:pt x="9319" y="928"/>
                </a:lnTo>
                <a:lnTo>
                  <a:pt x="10636" y="245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7"/>
          <p:cNvSpPr/>
          <p:nvPr/>
        </p:nvSpPr>
        <p:spPr>
          <a:xfrm>
            <a:off x="7507020" y="3594414"/>
            <a:ext cx="1533472" cy="930976"/>
          </a:xfrm>
          <a:custGeom>
            <a:avLst/>
            <a:gdLst/>
            <a:ahLst/>
            <a:cxnLst/>
            <a:rect l="l" t="t" r="r" b="b"/>
            <a:pathLst>
              <a:path w="62254" h="37445" extrusionOk="0">
                <a:moveTo>
                  <a:pt x="38299" y="0"/>
                </a:moveTo>
                <a:cubicBezTo>
                  <a:pt x="37860" y="0"/>
                  <a:pt x="37421" y="122"/>
                  <a:pt x="37030" y="366"/>
                </a:cubicBezTo>
                <a:lnTo>
                  <a:pt x="439" y="22516"/>
                </a:lnTo>
                <a:cubicBezTo>
                  <a:pt x="0" y="22711"/>
                  <a:pt x="0" y="23345"/>
                  <a:pt x="439" y="23589"/>
                </a:cubicBezTo>
                <a:lnTo>
                  <a:pt x="22833" y="37152"/>
                </a:lnTo>
                <a:cubicBezTo>
                  <a:pt x="23175" y="37347"/>
                  <a:pt x="23565" y="37445"/>
                  <a:pt x="23961" y="37445"/>
                </a:cubicBezTo>
                <a:cubicBezTo>
                  <a:pt x="24358" y="37445"/>
                  <a:pt x="24760" y="37347"/>
                  <a:pt x="25126" y="37152"/>
                </a:cubicBezTo>
                <a:lnTo>
                  <a:pt x="61863" y="14905"/>
                </a:lnTo>
                <a:cubicBezTo>
                  <a:pt x="62254" y="14661"/>
                  <a:pt x="62254" y="14076"/>
                  <a:pt x="61863" y="13832"/>
                </a:cubicBezTo>
                <a:lnTo>
                  <a:pt x="39567" y="366"/>
                </a:lnTo>
                <a:cubicBezTo>
                  <a:pt x="39177" y="122"/>
                  <a:pt x="38738" y="0"/>
                  <a:pt x="382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7"/>
          <p:cNvSpPr/>
          <p:nvPr/>
        </p:nvSpPr>
        <p:spPr>
          <a:xfrm>
            <a:off x="7509410" y="3464012"/>
            <a:ext cx="1528668" cy="989826"/>
          </a:xfrm>
          <a:custGeom>
            <a:avLst/>
            <a:gdLst/>
            <a:ahLst/>
            <a:cxnLst/>
            <a:rect l="l" t="t" r="r" b="b"/>
            <a:pathLst>
              <a:path w="62059" h="39812" extrusionOk="0">
                <a:moveTo>
                  <a:pt x="61766" y="13954"/>
                </a:moveTo>
                <a:lnTo>
                  <a:pt x="39470" y="488"/>
                </a:lnTo>
                <a:cubicBezTo>
                  <a:pt x="38641" y="1"/>
                  <a:pt x="37665" y="1"/>
                  <a:pt x="36884" y="488"/>
                </a:cubicBezTo>
                <a:lnTo>
                  <a:pt x="294" y="22638"/>
                </a:lnTo>
                <a:cubicBezTo>
                  <a:pt x="98" y="22736"/>
                  <a:pt x="1" y="22931"/>
                  <a:pt x="1" y="23175"/>
                </a:cubicBezTo>
                <a:lnTo>
                  <a:pt x="1" y="25370"/>
                </a:lnTo>
                <a:lnTo>
                  <a:pt x="1" y="25370"/>
                </a:lnTo>
                <a:cubicBezTo>
                  <a:pt x="1" y="25565"/>
                  <a:pt x="98" y="25712"/>
                  <a:pt x="294" y="25858"/>
                </a:cubicBezTo>
                <a:lnTo>
                  <a:pt x="22687" y="39372"/>
                </a:lnTo>
                <a:cubicBezTo>
                  <a:pt x="23370" y="39811"/>
                  <a:pt x="24248" y="39811"/>
                  <a:pt x="24980" y="39372"/>
                </a:cubicBezTo>
                <a:lnTo>
                  <a:pt x="61766" y="17174"/>
                </a:lnTo>
                <a:cubicBezTo>
                  <a:pt x="61913" y="17027"/>
                  <a:pt x="62059" y="16832"/>
                  <a:pt x="62059" y="16637"/>
                </a:cubicBezTo>
                <a:lnTo>
                  <a:pt x="62059" y="14491"/>
                </a:lnTo>
                <a:cubicBezTo>
                  <a:pt x="62059" y="14247"/>
                  <a:pt x="61913" y="14051"/>
                  <a:pt x="61766" y="139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7"/>
          <p:cNvSpPr/>
          <p:nvPr/>
        </p:nvSpPr>
        <p:spPr>
          <a:xfrm>
            <a:off x="7507020" y="3467045"/>
            <a:ext cx="1533472" cy="930678"/>
          </a:xfrm>
          <a:custGeom>
            <a:avLst/>
            <a:gdLst/>
            <a:ahLst/>
            <a:cxnLst/>
            <a:rect l="l" t="t" r="r" b="b"/>
            <a:pathLst>
              <a:path w="62254" h="37433" extrusionOk="0">
                <a:moveTo>
                  <a:pt x="38299" y="1"/>
                </a:moveTo>
                <a:cubicBezTo>
                  <a:pt x="37860" y="1"/>
                  <a:pt x="37421" y="123"/>
                  <a:pt x="37030" y="366"/>
                </a:cubicBezTo>
                <a:lnTo>
                  <a:pt x="439" y="22516"/>
                </a:lnTo>
                <a:cubicBezTo>
                  <a:pt x="0" y="22711"/>
                  <a:pt x="0" y="23345"/>
                  <a:pt x="439" y="23589"/>
                </a:cubicBezTo>
                <a:lnTo>
                  <a:pt x="22833" y="37104"/>
                </a:lnTo>
                <a:cubicBezTo>
                  <a:pt x="23175" y="37323"/>
                  <a:pt x="23565" y="37433"/>
                  <a:pt x="23961" y="37433"/>
                </a:cubicBezTo>
                <a:cubicBezTo>
                  <a:pt x="24358" y="37433"/>
                  <a:pt x="24760" y="37323"/>
                  <a:pt x="25126" y="37104"/>
                </a:cubicBezTo>
                <a:lnTo>
                  <a:pt x="61863" y="14905"/>
                </a:lnTo>
                <a:cubicBezTo>
                  <a:pt x="62254" y="14661"/>
                  <a:pt x="62254" y="14076"/>
                  <a:pt x="61863" y="13832"/>
                </a:cubicBezTo>
                <a:lnTo>
                  <a:pt x="39567" y="366"/>
                </a:lnTo>
                <a:cubicBezTo>
                  <a:pt x="39177" y="123"/>
                  <a:pt x="38738" y="1"/>
                  <a:pt x="3829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7"/>
          <p:cNvSpPr/>
          <p:nvPr/>
        </p:nvSpPr>
        <p:spPr>
          <a:xfrm>
            <a:off x="7658441" y="3511324"/>
            <a:ext cx="1305153" cy="796943"/>
          </a:xfrm>
          <a:custGeom>
            <a:avLst/>
            <a:gdLst/>
            <a:ahLst/>
            <a:cxnLst/>
            <a:rect l="l" t="t" r="r" b="b"/>
            <a:pathLst>
              <a:path w="52985" h="32054" extrusionOk="0">
                <a:moveTo>
                  <a:pt x="20540" y="31664"/>
                </a:moveTo>
                <a:lnTo>
                  <a:pt x="342" y="19467"/>
                </a:lnTo>
                <a:cubicBezTo>
                  <a:pt x="1" y="19271"/>
                  <a:pt x="1" y="18735"/>
                  <a:pt x="342" y="18540"/>
                </a:cubicBezTo>
                <a:lnTo>
                  <a:pt x="30249" y="439"/>
                </a:lnTo>
                <a:cubicBezTo>
                  <a:pt x="30981" y="0"/>
                  <a:pt x="31859" y="0"/>
                  <a:pt x="32591" y="439"/>
                </a:cubicBezTo>
                <a:lnTo>
                  <a:pt x="52643" y="12539"/>
                </a:lnTo>
                <a:cubicBezTo>
                  <a:pt x="52984" y="12783"/>
                  <a:pt x="52984" y="13271"/>
                  <a:pt x="52643" y="13515"/>
                </a:cubicBezTo>
                <a:lnTo>
                  <a:pt x="22589" y="31712"/>
                </a:lnTo>
                <a:cubicBezTo>
                  <a:pt x="21955" y="32054"/>
                  <a:pt x="21126" y="32054"/>
                  <a:pt x="20540" y="31664"/>
                </a:cubicBezTo>
                <a:close/>
              </a:path>
            </a:pathLst>
          </a:custGeom>
          <a:solidFill>
            <a:srgbClr val="009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7"/>
          <p:cNvSpPr/>
          <p:nvPr/>
        </p:nvSpPr>
        <p:spPr>
          <a:xfrm>
            <a:off x="7658441" y="3511324"/>
            <a:ext cx="1305153" cy="796943"/>
          </a:xfrm>
          <a:custGeom>
            <a:avLst/>
            <a:gdLst/>
            <a:ahLst/>
            <a:cxnLst/>
            <a:rect l="l" t="t" r="r" b="b"/>
            <a:pathLst>
              <a:path w="52985" h="32054" extrusionOk="0">
                <a:moveTo>
                  <a:pt x="52887" y="13222"/>
                </a:moveTo>
                <a:cubicBezTo>
                  <a:pt x="52838" y="13319"/>
                  <a:pt x="52740" y="13417"/>
                  <a:pt x="52643" y="13515"/>
                </a:cubicBezTo>
                <a:lnTo>
                  <a:pt x="22589" y="31664"/>
                </a:lnTo>
                <a:cubicBezTo>
                  <a:pt x="21955" y="32054"/>
                  <a:pt x="21174" y="32054"/>
                  <a:pt x="20540" y="31664"/>
                </a:cubicBezTo>
                <a:lnTo>
                  <a:pt x="342" y="19467"/>
                </a:lnTo>
                <a:cubicBezTo>
                  <a:pt x="245" y="19418"/>
                  <a:pt x="147" y="19320"/>
                  <a:pt x="98" y="19174"/>
                </a:cubicBezTo>
                <a:cubicBezTo>
                  <a:pt x="1" y="18930"/>
                  <a:pt x="98" y="18637"/>
                  <a:pt x="342" y="18540"/>
                </a:cubicBezTo>
                <a:lnTo>
                  <a:pt x="30249" y="391"/>
                </a:lnTo>
                <a:cubicBezTo>
                  <a:pt x="30981" y="0"/>
                  <a:pt x="31859" y="0"/>
                  <a:pt x="32591" y="391"/>
                </a:cubicBezTo>
                <a:lnTo>
                  <a:pt x="52643" y="12539"/>
                </a:lnTo>
                <a:cubicBezTo>
                  <a:pt x="52887" y="12685"/>
                  <a:pt x="52984" y="12978"/>
                  <a:pt x="52887" y="1322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7"/>
          <p:cNvSpPr/>
          <p:nvPr/>
        </p:nvSpPr>
        <p:spPr>
          <a:xfrm>
            <a:off x="7660855" y="3522413"/>
            <a:ext cx="1300325" cy="783442"/>
          </a:xfrm>
          <a:custGeom>
            <a:avLst/>
            <a:gdLst/>
            <a:ahLst/>
            <a:cxnLst/>
            <a:rect l="l" t="t" r="r" b="b"/>
            <a:pathLst>
              <a:path w="52789" h="31511" extrusionOk="0">
                <a:moveTo>
                  <a:pt x="31337" y="0"/>
                </a:moveTo>
                <a:cubicBezTo>
                  <a:pt x="31038" y="0"/>
                  <a:pt x="30736" y="63"/>
                  <a:pt x="30444" y="189"/>
                </a:cubicBezTo>
                <a:cubicBezTo>
                  <a:pt x="30346" y="237"/>
                  <a:pt x="30249" y="286"/>
                  <a:pt x="30151" y="335"/>
                </a:cubicBezTo>
                <a:lnTo>
                  <a:pt x="29029" y="1018"/>
                </a:lnTo>
                <a:lnTo>
                  <a:pt x="26053" y="2823"/>
                </a:lnTo>
                <a:lnTo>
                  <a:pt x="244" y="18435"/>
                </a:lnTo>
                <a:cubicBezTo>
                  <a:pt x="147" y="18484"/>
                  <a:pt x="49" y="18582"/>
                  <a:pt x="0" y="18728"/>
                </a:cubicBezTo>
                <a:cubicBezTo>
                  <a:pt x="49" y="18874"/>
                  <a:pt x="147" y="18972"/>
                  <a:pt x="244" y="19021"/>
                </a:cubicBezTo>
                <a:lnTo>
                  <a:pt x="15124" y="28046"/>
                </a:lnTo>
                <a:lnTo>
                  <a:pt x="16832" y="29071"/>
                </a:lnTo>
                <a:lnTo>
                  <a:pt x="17710" y="29608"/>
                </a:lnTo>
                <a:lnTo>
                  <a:pt x="20442" y="31218"/>
                </a:lnTo>
                <a:cubicBezTo>
                  <a:pt x="20759" y="31413"/>
                  <a:pt x="21113" y="31510"/>
                  <a:pt x="21467" y="31510"/>
                </a:cubicBezTo>
                <a:cubicBezTo>
                  <a:pt x="21820" y="31510"/>
                  <a:pt x="22174" y="31413"/>
                  <a:pt x="22491" y="31218"/>
                </a:cubicBezTo>
                <a:lnTo>
                  <a:pt x="22735" y="31071"/>
                </a:lnTo>
                <a:lnTo>
                  <a:pt x="52545" y="13069"/>
                </a:lnTo>
                <a:cubicBezTo>
                  <a:pt x="52642" y="12971"/>
                  <a:pt x="52740" y="12873"/>
                  <a:pt x="52789" y="12776"/>
                </a:cubicBezTo>
                <a:cubicBezTo>
                  <a:pt x="52740" y="12629"/>
                  <a:pt x="52642" y="12532"/>
                  <a:pt x="52545" y="12483"/>
                </a:cubicBezTo>
                <a:lnTo>
                  <a:pt x="35322" y="2042"/>
                </a:lnTo>
                <a:lnTo>
                  <a:pt x="32493" y="335"/>
                </a:lnTo>
                <a:cubicBezTo>
                  <a:pt x="32130" y="112"/>
                  <a:pt x="31736" y="0"/>
                  <a:pt x="313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7"/>
          <p:cNvSpPr/>
          <p:nvPr/>
        </p:nvSpPr>
        <p:spPr>
          <a:xfrm>
            <a:off x="7695687" y="3853377"/>
            <a:ext cx="715081" cy="445188"/>
          </a:xfrm>
          <a:custGeom>
            <a:avLst/>
            <a:gdLst/>
            <a:ahLst/>
            <a:cxnLst/>
            <a:rect l="l" t="t" r="r" b="b"/>
            <a:pathLst>
              <a:path w="29030" h="17906" extrusionOk="0">
                <a:moveTo>
                  <a:pt x="10661" y="0"/>
                </a:moveTo>
                <a:cubicBezTo>
                  <a:pt x="10454" y="0"/>
                  <a:pt x="10246" y="49"/>
                  <a:pt x="10051" y="147"/>
                </a:cubicBezTo>
                <a:lnTo>
                  <a:pt x="1" y="6440"/>
                </a:lnTo>
                <a:lnTo>
                  <a:pt x="13710" y="14734"/>
                </a:lnTo>
                <a:lnTo>
                  <a:pt x="15418" y="15808"/>
                </a:lnTo>
                <a:lnTo>
                  <a:pt x="16296" y="16296"/>
                </a:lnTo>
                <a:lnTo>
                  <a:pt x="18931" y="17906"/>
                </a:lnTo>
                <a:lnTo>
                  <a:pt x="28639" y="11856"/>
                </a:lnTo>
                <a:cubicBezTo>
                  <a:pt x="29030" y="11612"/>
                  <a:pt x="29030" y="11075"/>
                  <a:pt x="28639" y="10831"/>
                </a:cubicBezTo>
                <a:lnTo>
                  <a:pt x="23614" y="7758"/>
                </a:lnTo>
                <a:lnTo>
                  <a:pt x="11271" y="147"/>
                </a:lnTo>
                <a:cubicBezTo>
                  <a:pt x="11076" y="49"/>
                  <a:pt x="10868" y="0"/>
                  <a:pt x="10661" y="0"/>
                </a:cubicBezTo>
                <a:close/>
              </a:path>
            </a:pathLst>
          </a:custGeom>
          <a:solidFill>
            <a:srgbClr val="E600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7"/>
          <p:cNvSpPr/>
          <p:nvPr/>
        </p:nvSpPr>
        <p:spPr>
          <a:xfrm>
            <a:off x="7775006" y="4133573"/>
            <a:ext cx="125010" cy="87367"/>
          </a:xfrm>
          <a:custGeom>
            <a:avLst/>
            <a:gdLst/>
            <a:ahLst/>
            <a:cxnLst/>
            <a:rect l="l" t="t" r="r" b="b"/>
            <a:pathLst>
              <a:path w="5075" h="3514" extrusionOk="0">
                <a:moveTo>
                  <a:pt x="5075" y="1708"/>
                </a:moveTo>
                <a:lnTo>
                  <a:pt x="5075" y="1708"/>
                </a:lnTo>
                <a:cubicBezTo>
                  <a:pt x="4929" y="1269"/>
                  <a:pt x="4636" y="879"/>
                  <a:pt x="4197" y="683"/>
                </a:cubicBezTo>
                <a:cubicBezTo>
                  <a:pt x="3123" y="49"/>
                  <a:pt x="1757" y="0"/>
                  <a:pt x="635" y="586"/>
                </a:cubicBezTo>
                <a:cubicBezTo>
                  <a:pt x="342" y="781"/>
                  <a:pt x="99" y="1025"/>
                  <a:pt x="1" y="1366"/>
                </a:cubicBezTo>
                <a:lnTo>
                  <a:pt x="1" y="1366"/>
                </a:lnTo>
                <a:lnTo>
                  <a:pt x="1" y="1659"/>
                </a:lnTo>
                <a:lnTo>
                  <a:pt x="1" y="1659"/>
                </a:lnTo>
                <a:cubicBezTo>
                  <a:pt x="99" y="2147"/>
                  <a:pt x="391" y="2586"/>
                  <a:pt x="879" y="2830"/>
                </a:cubicBezTo>
                <a:cubicBezTo>
                  <a:pt x="1952" y="3464"/>
                  <a:pt x="3319" y="3513"/>
                  <a:pt x="4441" y="2928"/>
                </a:cubicBezTo>
                <a:cubicBezTo>
                  <a:pt x="4782" y="2733"/>
                  <a:pt x="5026" y="2342"/>
                  <a:pt x="5075" y="1952"/>
                </a:cubicBezTo>
                <a:lnTo>
                  <a:pt x="5075" y="19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7"/>
          <p:cNvSpPr/>
          <p:nvPr/>
        </p:nvSpPr>
        <p:spPr>
          <a:xfrm>
            <a:off x="7766606" y="4128725"/>
            <a:ext cx="140627" cy="86149"/>
          </a:xfrm>
          <a:custGeom>
            <a:avLst/>
            <a:gdLst/>
            <a:ahLst/>
            <a:cxnLst/>
            <a:rect l="l" t="t" r="r" b="b"/>
            <a:pathLst>
              <a:path w="5709" h="3465" extrusionOk="0">
                <a:moveTo>
                  <a:pt x="976" y="586"/>
                </a:moveTo>
                <a:cubicBezTo>
                  <a:pt x="2098" y="0"/>
                  <a:pt x="3464" y="49"/>
                  <a:pt x="4538" y="683"/>
                </a:cubicBezTo>
                <a:cubicBezTo>
                  <a:pt x="5611" y="1318"/>
                  <a:pt x="5709" y="2293"/>
                  <a:pt x="4782" y="2879"/>
                </a:cubicBezTo>
                <a:cubicBezTo>
                  <a:pt x="3611" y="3464"/>
                  <a:pt x="2293" y="3415"/>
                  <a:pt x="1171" y="2781"/>
                </a:cubicBezTo>
                <a:cubicBezTo>
                  <a:pt x="98" y="2147"/>
                  <a:pt x="0" y="1171"/>
                  <a:pt x="976" y="5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7"/>
          <p:cNvSpPr/>
          <p:nvPr/>
        </p:nvSpPr>
        <p:spPr>
          <a:xfrm>
            <a:off x="8356696" y="3550432"/>
            <a:ext cx="212726" cy="132840"/>
          </a:xfrm>
          <a:custGeom>
            <a:avLst/>
            <a:gdLst/>
            <a:ahLst/>
            <a:cxnLst/>
            <a:rect l="l" t="t" r="r" b="b"/>
            <a:pathLst>
              <a:path w="8636" h="5343" extrusionOk="0">
                <a:moveTo>
                  <a:pt x="3464" y="1"/>
                </a:moveTo>
                <a:cubicBezTo>
                  <a:pt x="3415" y="1"/>
                  <a:pt x="3367" y="13"/>
                  <a:pt x="3318" y="37"/>
                </a:cubicBezTo>
                <a:lnTo>
                  <a:pt x="147" y="1989"/>
                </a:lnTo>
                <a:cubicBezTo>
                  <a:pt x="0" y="2086"/>
                  <a:pt x="0" y="2233"/>
                  <a:pt x="147" y="2330"/>
                </a:cubicBezTo>
                <a:lnTo>
                  <a:pt x="1952" y="3452"/>
                </a:lnTo>
                <a:lnTo>
                  <a:pt x="5025" y="5306"/>
                </a:lnTo>
                <a:cubicBezTo>
                  <a:pt x="5074" y="5331"/>
                  <a:pt x="5123" y="5343"/>
                  <a:pt x="5172" y="5343"/>
                </a:cubicBezTo>
                <a:cubicBezTo>
                  <a:pt x="5221" y="5343"/>
                  <a:pt x="5269" y="5331"/>
                  <a:pt x="5318" y="5306"/>
                </a:cubicBezTo>
                <a:lnTo>
                  <a:pt x="8538" y="3306"/>
                </a:lnTo>
                <a:cubicBezTo>
                  <a:pt x="8636" y="3257"/>
                  <a:pt x="8636" y="3111"/>
                  <a:pt x="8538" y="3013"/>
                </a:cubicBezTo>
                <a:lnTo>
                  <a:pt x="7123" y="2184"/>
                </a:lnTo>
                <a:lnTo>
                  <a:pt x="3611" y="37"/>
                </a:lnTo>
                <a:cubicBezTo>
                  <a:pt x="3562" y="13"/>
                  <a:pt x="3513" y="1"/>
                  <a:pt x="346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7"/>
          <p:cNvSpPr/>
          <p:nvPr/>
        </p:nvSpPr>
        <p:spPr>
          <a:xfrm>
            <a:off x="8569405" y="3638991"/>
            <a:ext cx="229575" cy="142537"/>
          </a:xfrm>
          <a:custGeom>
            <a:avLst/>
            <a:gdLst/>
            <a:ahLst/>
            <a:cxnLst/>
            <a:rect l="l" t="t" r="r" b="b"/>
            <a:pathLst>
              <a:path w="9320" h="5733" extrusionOk="0">
                <a:moveTo>
                  <a:pt x="659" y="0"/>
                </a:moveTo>
                <a:cubicBezTo>
                  <a:pt x="623" y="0"/>
                  <a:pt x="586" y="12"/>
                  <a:pt x="537" y="37"/>
                </a:cubicBezTo>
                <a:lnTo>
                  <a:pt x="49" y="281"/>
                </a:lnTo>
                <a:cubicBezTo>
                  <a:pt x="1" y="330"/>
                  <a:pt x="1" y="476"/>
                  <a:pt x="49" y="525"/>
                </a:cubicBezTo>
                <a:lnTo>
                  <a:pt x="8539" y="5696"/>
                </a:lnTo>
                <a:cubicBezTo>
                  <a:pt x="8563" y="5721"/>
                  <a:pt x="8600" y="5733"/>
                  <a:pt x="8636" y="5733"/>
                </a:cubicBezTo>
                <a:cubicBezTo>
                  <a:pt x="8673" y="5733"/>
                  <a:pt x="8709" y="5721"/>
                  <a:pt x="8734" y="5696"/>
                </a:cubicBezTo>
                <a:lnTo>
                  <a:pt x="9222" y="5403"/>
                </a:lnTo>
                <a:cubicBezTo>
                  <a:pt x="9319" y="5355"/>
                  <a:pt x="9319" y="5257"/>
                  <a:pt x="9222" y="5208"/>
                </a:cubicBezTo>
                <a:lnTo>
                  <a:pt x="781" y="37"/>
                </a:lnTo>
                <a:cubicBezTo>
                  <a:pt x="733" y="12"/>
                  <a:pt x="696" y="0"/>
                  <a:pt x="65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7"/>
          <p:cNvSpPr/>
          <p:nvPr/>
        </p:nvSpPr>
        <p:spPr>
          <a:xfrm>
            <a:off x="8541766" y="3655972"/>
            <a:ext cx="229575" cy="142537"/>
          </a:xfrm>
          <a:custGeom>
            <a:avLst/>
            <a:gdLst/>
            <a:ahLst/>
            <a:cxnLst/>
            <a:rect l="l" t="t" r="r" b="b"/>
            <a:pathLst>
              <a:path w="9320" h="5733" extrusionOk="0">
                <a:moveTo>
                  <a:pt x="690" y="0"/>
                </a:moveTo>
                <a:cubicBezTo>
                  <a:pt x="647" y="0"/>
                  <a:pt x="610" y="12"/>
                  <a:pt x="586" y="37"/>
                </a:cubicBezTo>
                <a:lnTo>
                  <a:pt x="98" y="281"/>
                </a:lnTo>
                <a:cubicBezTo>
                  <a:pt x="1" y="330"/>
                  <a:pt x="1" y="476"/>
                  <a:pt x="98" y="525"/>
                </a:cubicBezTo>
                <a:lnTo>
                  <a:pt x="8538" y="5696"/>
                </a:lnTo>
                <a:cubicBezTo>
                  <a:pt x="8587" y="5721"/>
                  <a:pt x="8624" y="5733"/>
                  <a:pt x="8660" y="5733"/>
                </a:cubicBezTo>
                <a:cubicBezTo>
                  <a:pt x="8697" y="5733"/>
                  <a:pt x="8734" y="5721"/>
                  <a:pt x="8782" y="5696"/>
                </a:cubicBezTo>
                <a:lnTo>
                  <a:pt x="9270" y="5403"/>
                </a:lnTo>
                <a:cubicBezTo>
                  <a:pt x="9319" y="5355"/>
                  <a:pt x="9319" y="5257"/>
                  <a:pt x="9270" y="5208"/>
                </a:cubicBezTo>
                <a:lnTo>
                  <a:pt x="830" y="37"/>
                </a:lnTo>
                <a:cubicBezTo>
                  <a:pt x="781" y="12"/>
                  <a:pt x="732" y="0"/>
                  <a:pt x="6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7"/>
          <p:cNvSpPr/>
          <p:nvPr/>
        </p:nvSpPr>
        <p:spPr>
          <a:xfrm>
            <a:off x="8516542" y="3672953"/>
            <a:ext cx="228343" cy="142537"/>
          </a:xfrm>
          <a:custGeom>
            <a:avLst/>
            <a:gdLst/>
            <a:ahLst/>
            <a:cxnLst/>
            <a:rect l="l" t="t" r="r" b="b"/>
            <a:pathLst>
              <a:path w="9270" h="5733" extrusionOk="0">
                <a:moveTo>
                  <a:pt x="677" y="0"/>
                </a:moveTo>
                <a:cubicBezTo>
                  <a:pt x="634" y="0"/>
                  <a:pt x="585" y="12"/>
                  <a:pt x="537" y="37"/>
                </a:cubicBezTo>
                <a:lnTo>
                  <a:pt x="49" y="330"/>
                </a:lnTo>
                <a:cubicBezTo>
                  <a:pt x="0" y="378"/>
                  <a:pt x="0" y="476"/>
                  <a:pt x="49" y="574"/>
                </a:cubicBezTo>
                <a:lnTo>
                  <a:pt x="8489" y="5696"/>
                </a:lnTo>
                <a:cubicBezTo>
                  <a:pt x="8538" y="5721"/>
                  <a:pt x="8587" y="5733"/>
                  <a:pt x="8629" y="5733"/>
                </a:cubicBezTo>
                <a:cubicBezTo>
                  <a:pt x="8672" y="5733"/>
                  <a:pt x="8709" y="5721"/>
                  <a:pt x="8733" y="5696"/>
                </a:cubicBezTo>
                <a:lnTo>
                  <a:pt x="9221" y="5452"/>
                </a:lnTo>
                <a:cubicBezTo>
                  <a:pt x="9270" y="5404"/>
                  <a:pt x="9270" y="5306"/>
                  <a:pt x="9221" y="5257"/>
                </a:cubicBezTo>
                <a:lnTo>
                  <a:pt x="781" y="37"/>
                </a:lnTo>
                <a:cubicBezTo>
                  <a:pt x="756" y="12"/>
                  <a:pt x="720" y="0"/>
                  <a:pt x="6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7"/>
          <p:cNvSpPr/>
          <p:nvPr/>
        </p:nvSpPr>
        <p:spPr>
          <a:xfrm>
            <a:off x="8024985" y="3626560"/>
            <a:ext cx="753533" cy="475197"/>
          </a:xfrm>
          <a:custGeom>
            <a:avLst/>
            <a:gdLst/>
            <a:ahLst/>
            <a:cxnLst/>
            <a:rect l="l" t="t" r="r" b="b"/>
            <a:pathLst>
              <a:path w="30591" h="19113" extrusionOk="0">
                <a:moveTo>
                  <a:pt x="12271" y="0"/>
                </a:moveTo>
                <a:cubicBezTo>
                  <a:pt x="12064" y="0"/>
                  <a:pt x="11856" y="49"/>
                  <a:pt x="11661" y="147"/>
                </a:cubicBezTo>
                <a:lnTo>
                  <a:pt x="440" y="7221"/>
                </a:lnTo>
                <a:cubicBezTo>
                  <a:pt x="1" y="7416"/>
                  <a:pt x="1" y="8001"/>
                  <a:pt x="440" y="8245"/>
                </a:cubicBezTo>
                <a:lnTo>
                  <a:pt x="7026" y="12295"/>
                </a:lnTo>
                <a:lnTo>
                  <a:pt x="17760" y="18930"/>
                </a:lnTo>
                <a:cubicBezTo>
                  <a:pt x="17955" y="19052"/>
                  <a:pt x="18174" y="19113"/>
                  <a:pt x="18388" y="19113"/>
                </a:cubicBezTo>
                <a:cubicBezTo>
                  <a:pt x="18601" y="19113"/>
                  <a:pt x="18809" y="19052"/>
                  <a:pt x="18979" y="18930"/>
                </a:cubicBezTo>
                <a:lnTo>
                  <a:pt x="30200" y="11856"/>
                </a:lnTo>
                <a:cubicBezTo>
                  <a:pt x="30591" y="11612"/>
                  <a:pt x="30591" y="11075"/>
                  <a:pt x="30249" y="10831"/>
                </a:cubicBezTo>
                <a:lnTo>
                  <a:pt x="25224" y="7757"/>
                </a:lnTo>
                <a:lnTo>
                  <a:pt x="12881" y="147"/>
                </a:lnTo>
                <a:cubicBezTo>
                  <a:pt x="12686" y="49"/>
                  <a:pt x="12478" y="0"/>
                  <a:pt x="122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7"/>
          <p:cNvSpPr/>
          <p:nvPr/>
        </p:nvSpPr>
        <p:spPr>
          <a:xfrm>
            <a:off x="7695687" y="3853377"/>
            <a:ext cx="715081" cy="445188"/>
          </a:xfrm>
          <a:custGeom>
            <a:avLst/>
            <a:gdLst/>
            <a:ahLst/>
            <a:cxnLst/>
            <a:rect l="l" t="t" r="r" b="b"/>
            <a:pathLst>
              <a:path w="29030" h="17906" extrusionOk="0">
                <a:moveTo>
                  <a:pt x="10661" y="0"/>
                </a:moveTo>
                <a:cubicBezTo>
                  <a:pt x="10454" y="0"/>
                  <a:pt x="10246" y="49"/>
                  <a:pt x="10051" y="147"/>
                </a:cubicBezTo>
                <a:lnTo>
                  <a:pt x="1" y="6440"/>
                </a:lnTo>
                <a:lnTo>
                  <a:pt x="13710" y="14734"/>
                </a:lnTo>
                <a:lnTo>
                  <a:pt x="15418" y="15808"/>
                </a:lnTo>
                <a:lnTo>
                  <a:pt x="16296" y="16296"/>
                </a:lnTo>
                <a:lnTo>
                  <a:pt x="18931" y="17906"/>
                </a:lnTo>
                <a:lnTo>
                  <a:pt x="28639" y="11856"/>
                </a:lnTo>
                <a:cubicBezTo>
                  <a:pt x="29030" y="11612"/>
                  <a:pt x="29030" y="11075"/>
                  <a:pt x="28639" y="10831"/>
                </a:cubicBezTo>
                <a:lnTo>
                  <a:pt x="23614" y="7758"/>
                </a:lnTo>
                <a:lnTo>
                  <a:pt x="11271" y="147"/>
                </a:lnTo>
                <a:cubicBezTo>
                  <a:pt x="11076" y="49"/>
                  <a:pt x="10868" y="0"/>
                  <a:pt x="1066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7"/>
          <p:cNvSpPr/>
          <p:nvPr/>
        </p:nvSpPr>
        <p:spPr>
          <a:xfrm>
            <a:off x="8097111" y="3522413"/>
            <a:ext cx="433852" cy="783442"/>
          </a:xfrm>
          <a:custGeom>
            <a:avLst/>
            <a:gdLst/>
            <a:ahLst/>
            <a:cxnLst/>
            <a:rect l="l" t="t" r="r" b="b"/>
            <a:pathLst>
              <a:path w="17613" h="31511" extrusionOk="0">
                <a:moveTo>
                  <a:pt x="13627" y="0"/>
                </a:moveTo>
                <a:cubicBezTo>
                  <a:pt x="13328" y="0"/>
                  <a:pt x="13026" y="63"/>
                  <a:pt x="12734" y="189"/>
                </a:cubicBezTo>
                <a:lnTo>
                  <a:pt x="0" y="29608"/>
                </a:lnTo>
                <a:lnTo>
                  <a:pt x="2732" y="31218"/>
                </a:lnTo>
                <a:cubicBezTo>
                  <a:pt x="3049" y="31413"/>
                  <a:pt x="3403" y="31510"/>
                  <a:pt x="3757" y="31510"/>
                </a:cubicBezTo>
                <a:cubicBezTo>
                  <a:pt x="4110" y="31510"/>
                  <a:pt x="4464" y="31413"/>
                  <a:pt x="4781" y="31218"/>
                </a:cubicBezTo>
                <a:lnTo>
                  <a:pt x="5025" y="31071"/>
                </a:lnTo>
                <a:lnTo>
                  <a:pt x="17612" y="2042"/>
                </a:lnTo>
                <a:lnTo>
                  <a:pt x="14783" y="335"/>
                </a:lnTo>
                <a:cubicBezTo>
                  <a:pt x="14420" y="112"/>
                  <a:pt x="14026" y="0"/>
                  <a:pt x="13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7"/>
          <p:cNvSpPr/>
          <p:nvPr/>
        </p:nvSpPr>
        <p:spPr>
          <a:xfrm>
            <a:off x="8033409" y="3548916"/>
            <a:ext cx="342515" cy="696274"/>
          </a:xfrm>
          <a:custGeom>
            <a:avLst/>
            <a:gdLst/>
            <a:ahLst/>
            <a:cxnLst/>
            <a:rect l="l" t="t" r="r" b="b"/>
            <a:pathLst>
              <a:path w="13905" h="28005" extrusionOk="0">
                <a:moveTo>
                  <a:pt x="13905" y="1"/>
                </a:moveTo>
                <a:lnTo>
                  <a:pt x="10929" y="1757"/>
                </a:lnTo>
                <a:lnTo>
                  <a:pt x="0" y="26980"/>
                </a:lnTo>
                <a:lnTo>
                  <a:pt x="1708" y="28005"/>
                </a:lnTo>
                <a:lnTo>
                  <a:pt x="1390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7"/>
          <p:cNvSpPr/>
          <p:nvPr/>
        </p:nvSpPr>
        <p:spPr>
          <a:xfrm>
            <a:off x="6015573" y="4083849"/>
            <a:ext cx="201937" cy="58551"/>
          </a:xfrm>
          <a:custGeom>
            <a:avLst/>
            <a:gdLst/>
            <a:ahLst/>
            <a:cxnLst/>
            <a:rect l="l" t="t" r="r" b="b"/>
            <a:pathLst>
              <a:path w="8198" h="2355" extrusionOk="0">
                <a:moveTo>
                  <a:pt x="8197" y="0"/>
                </a:moveTo>
                <a:lnTo>
                  <a:pt x="2538" y="976"/>
                </a:lnTo>
                <a:lnTo>
                  <a:pt x="2050" y="1025"/>
                </a:lnTo>
                <a:lnTo>
                  <a:pt x="1562" y="1025"/>
                </a:lnTo>
                <a:lnTo>
                  <a:pt x="1074" y="1073"/>
                </a:lnTo>
                <a:lnTo>
                  <a:pt x="1" y="1171"/>
                </a:lnTo>
                <a:lnTo>
                  <a:pt x="1" y="1464"/>
                </a:lnTo>
                <a:cubicBezTo>
                  <a:pt x="49" y="1708"/>
                  <a:pt x="147" y="1903"/>
                  <a:pt x="342" y="2098"/>
                </a:cubicBezTo>
                <a:cubicBezTo>
                  <a:pt x="625" y="2260"/>
                  <a:pt x="975" y="2354"/>
                  <a:pt x="1336" y="2354"/>
                </a:cubicBezTo>
                <a:cubicBezTo>
                  <a:pt x="1411" y="2354"/>
                  <a:pt x="1487" y="2350"/>
                  <a:pt x="1562" y="2342"/>
                </a:cubicBezTo>
                <a:cubicBezTo>
                  <a:pt x="1903" y="2293"/>
                  <a:pt x="2294" y="2244"/>
                  <a:pt x="2684" y="2147"/>
                </a:cubicBezTo>
                <a:lnTo>
                  <a:pt x="2684" y="2049"/>
                </a:lnTo>
                <a:cubicBezTo>
                  <a:pt x="2928" y="2000"/>
                  <a:pt x="3172" y="1952"/>
                  <a:pt x="3465" y="1952"/>
                </a:cubicBezTo>
                <a:cubicBezTo>
                  <a:pt x="3855" y="1903"/>
                  <a:pt x="4782" y="1854"/>
                  <a:pt x="5562" y="1708"/>
                </a:cubicBezTo>
                <a:lnTo>
                  <a:pt x="5611" y="1708"/>
                </a:lnTo>
                <a:cubicBezTo>
                  <a:pt x="5953" y="1659"/>
                  <a:pt x="7368" y="1366"/>
                  <a:pt x="7953" y="634"/>
                </a:cubicBezTo>
                <a:cubicBezTo>
                  <a:pt x="8099" y="488"/>
                  <a:pt x="8197" y="293"/>
                  <a:pt x="8197" y="49"/>
                </a:cubicBezTo>
                <a:lnTo>
                  <a:pt x="8197" y="0"/>
                </a:lnTo>
                <a:close/>
              </a:path>
            </a:pathLst>
          </a:custGeom>
          <a:solidFill>
            <a:srgbClr val="0807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27"/>
          <p:cNvSpPr/>
          <p:nvPr/>
        </p:nvSpPr>
        <p:spPr>
          <a:xfrm>
            <a:off x="6009563" y="4055929"/>
            <a:ext cx="207948" cy="77447"/>
          </a:xfrm>
          <a:custGeom>
            <a:avLst/>
            <a:gdLst/>
            <a:ahLst/>
            <a:cxnLst/>
            <a:rect l="l" t="t" r="r" b="b"/>
            <a:pathLst>
              <a:path w="8442" h="3115" extrusionOk="0">
                <a:moveTo>
                  <a:pt x="3806" y="1"/>
                </a:moveTo>
                <a:cubicBezTo>
                  <a:pt x="3806" y="1"/>
                  <a:pt x="879" y="50"/>
                  <a:pt x="440" y="782"/>
                </a:cubicBezTo>
                <a:cubicBezTo>
                  <a:pt x="1" y="1513"/>
                  <a:pt x="50" y="2587"/>
                  <a:pt x="781" y="2977"/>
                </a:cubicBezTo>
                <a:cubicBezTo>
                  <a:pt x="1093" y="3062"/>
                  <a:pt x="1438" y="3114"/>
                  <a:pt x="1787" y="3114"/>
                </a:cubicBezTo>
                <a:cubicBezTo>
                  <a:pt x="2039" y="3114"/>
                  <a:pt x="2292" y="3087"/>
                  <a:pt x="2538" y="3026"/>
                </a:cubicBezTo>
                <a:cubicBezTo>
                  <a:pt x="3221" y="2879"/>
                  <a:pt x="3270" y="2928"/>
                  <a:pt x="4684" y="2782"/>
                </a:cubicBezTo>
                <a:cubicBezTo>
                  <a:pt x="6099" y="2684"/>
                  <a:pt x="8441" y="2099"/>
                  <a:pt x="8441" y="1123"/>
                </a:cubicBezTo>
                <a:cubicBezTo>
                  <a:pt x="8392" y="928"/>
                  <a:pt x="8295" y="733"/>
                  <a:pt x="8148" y="635"/>
                </a:cubicBezTo>
                <a:cubicBezTo>
                  <a:pt x="7758" y="391"/>
                  <a:pt x="6343" y="391"/>
                  <a:pt x="5563" y="391"/>
                </a:cubicBezTo>
                <a:cubicBezTo>
                  <a:pt x="4977" y="343"/>
                  <a:pt x="4392" y="245"/>
                  <a:pt x="3806" y="1"/>
                </a:cubicBezTo>
                <a:close/>
              </a:path>
            </a:pathLst>
          </a:custGeom>
          <a:solidFill>
            <a:srgbClr val="E600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27"/>
          <p:cNvSpPr/>
          <p:nvPr/>
        </p:nvSpPr>
        <p:spPr>
          <a:xfrm>
            <a:off x="6023998" y="4023807"/>
            <a:ext cx="88948" cy="71654"/>
          </a:xfrm>
          <a:custGeom>
            <a:avLst/>
            <a:gdLst/>
            <a:ahLst/>
            <a:cxnLst/>
            <a:rect l="l" t="t" r="r" b="b"/>
            <a:pathLst>
              <a:path w="3611" h="2882" extrusionOk="0">
                <a:moveTo>
                  <a:pt x="3257" y="0"/>
                </a:moveTo>
                <a:cubicBezTo>
                  <a:pt x="3247" y="0"/>
                  <a:pt x="3234" y="37"/>
                  <a:pt x="3220" y="122"/>
                </a:cubicBezTo>
                <a:lnTo>
                  <a:pt x="195" y="415"/>
                </a:lnTo>
                <a:cubicBezTo>
                  <a:pt x="195" y="415"/>
                  <a:pt x="147" y="1488"/>
                  <a:pt x="147" y="1732"/>
                </a:cubicBezTo>
                <a:cubicBezTo>
                  <a:pt x="98" y="1927"/>
                  <a:pt x="0" y="2074"/>
                  <a:pt x="49" y="2269"/>
                </a:cubicBezTo>
                <a:cubicBezTo>
                  <a:pt x="92" y="2482"/>
                  <a:pt x="395" y="2881"/>
                  <a:pt x="1284" y="2881"/>
                </a:cubicBezTo>
                <a:cubicBezTo>
                  <a:pt x="1413" y="2881"/>
                  <a:pt x="1554" y="2873"/>
                  <a:pt x="1708" y="2854"/>
                </a:cubicBezTo>
                <a:cubicBezTo>
                  <a:pt x="2440" y="2805"/>
                  <a:pt x="3123" y="2464"/>
                  <a:pt x="3513" y="1830"/>
                </a:cubicBezTo>
                <a:cubicBezTo>
                  <a:pt x="3610" y="1537"/>
                  <a:pt x="3367" y="1488"/>
                  <a:pt x="3318" y="1391"/>
                </a:cubicBezTo>
                <a:cubicBezTo>
                  <a:pt x="3318" y="1265"/>
                  <a:pt x="3318" y="0"/>
                  <a:pt x="3257" y="0"/>
                </a:cubicBezTo>
                <a:close/>
              </a:path>
            </a:pathLst>
          </a:custGeom>
          <a:solidFill>
            <a:srgbClr val="F4C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27"/>
          <p:cNvSpPr/>
          <p:nvPr/>
        </p:nvSpPr>
        <p:spPr>
          <a:xfrm>
            <a:off x="5885780" y="3957699"/>
            <a:ext cx="177896" cy="142885"/>
          </a:xfrm>
          <a:custGeom>
            <a:avLst/>
            <a:gdLst/>
            <a:ahLst/>
            <a:cxnLst/>
            <a:rect l="l" t="t" r="r" b="b"/>
            <a:pathLst>
              <a:path w="7222" h="5747" extrusionOk="0">
                <a:moveTo>
                  <a:pt x="7172" y="0"/>
                </a:moveTo>
                <a:lnTo>
                  <a:pt x="49" y="3952"/>
                </a:lnTo>
                <a:cubicBezTo>
                  <a:pt x="1" y="4147"/>
                  <a:pt x="1" y="4391"/>
                  <a:pt x="49" y="4586"/>
                </a:cubicBezTo>
                <a:cubicBezTo>
                  <a:pt x="98" y="5074"/>
                  <a:pt x="391" y="5464"/>
                  <a:pt x="830" y="5611"/>
                </a:cubicBezTo>
                <a:cubicBezTo>
                  <a:pt x="1093" y="5698"/>
                  <a:pt x="1366" y="5747"/>
                  <a:pt x="1640" y="5747"/>
                </a:cubicBezTo>
                <a:cubicBezTo>
                  <a:pt x="1976" y="5747"/>
                  <a:pt x="2313" y="5674"/>
                  <a:pt x="2635" y="5513"/>
                </a:cubicBezTo>
                <a:cubicBezTo>
                  <a:pt x="3025" y="5318"/>
                  <a:pt x="3367" y="5074"/>
                  <a:pt x="3611" y="4781"/>
                </a:cubicBezTo>
                <a:lnTo>
                  <a:pt x="3611" y="4586"/>
                </a:lnTo>
                <a:cubicBezTo>
                  <a:pt x="3806" y="4245"/>
                  <a:pt x="4050" y="3952"/>
                  <a:pt x="4294" y="3659"/>
                </a:cubicBezTo>
                <a:cubicBezTo>
                  <a:pt x="4587" y="3415"/>
                  <a:pt x="4928" y="3220"/>
                  <a:pt x="5270" y="3025"/>
                </a:cubicBezTo>
                <a:cubicBezTo>
                  <a:pt x="5709" y="2732"/>
                  <a:pt x="6099" y="2391"/>
                  <a:pt x="6441" y="2049"/>
                </a:cubicBezTo>
                <a:cubicBezTo>
                  <a:pt x="6733" y="1708"/>
                  <a:pt x="6977" y="1317"/>
                  <a:pt x="7124" y="927"/>
                </a:cubicBezTo>
                <a:cubicBezTo>
                  <a:pt x="7221" y="634"/>
                  <a:pt x="7221" y="293"/>
                  <a:pt x="7172" y="0"/>
                </a:cubicBezTo>
                <a:close/>
              </a:path>
            </a:pathLst>
          </a:custGeom>
          <a:solidFill>
            <a:srgbClr val="0807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7"/>
          <p:cNvSpPr/>
          <p:nvPr/>
        </p:nvSpPr>
        <p:spPr>
          <a:xfrm>
            <a:off x="5876173" y="3938257"/>
            <a:ext cx="192306" cy="153327"/>
          </a:xfrm>
          <a:custGeom>
            <a:avLst/>
            <a:gdLst/>
            <a:ahLst/>
            <a:cxnLst/>
            <a:rect l="l" t="t" r="r" b="b"/>
            <a:pathLst>
              <a:path w="7807" h="6167" extrusionOk="0">
                <a:moveTo>
                  <a:pt x="6682" y="1"/>
                </a:moveTo>
                <a:cubicBezTo>
                  <a:pt x="6329" y="1"/>
                  <a:pt x="5882" y="139"/>
                  <a:pt x="5367" y="489"/>
                </a:cubicBezTo>
                <a:cubicBezTo>
                  <a:pt x="4684" y="929"/>
                  <a:pt x="4001" y="1221"/>
                  <a:pt x="3269" y="1465"/>
                </a:cubicBezTo>
                <a:cubicBezTo>
                  <a:pt x="3269" y="1465"/>
                  <a:pt x="1464" y="2148"/>
                  <a:pt x="732" y="3319"/>
                </a:cubicBezTo>
                <a:cubicBezTo>
                  <a:pt x="0" y="4490"/>
                  <a:pt x="293" y="6051"/>
                  <a:pt x="1805" y="6149"/>
                </a:cubicBezTo>
                <a:cubicBezTo>
                  <a:pt x="1898" y="6160"/>
                  <a:pt x="1992" y="6166"/>
                  <a:pt x="2088" y="6166"/>
                </a:cubicBezTo>
                <a:cubicBezTo>
                  <a:pt x="2398" y="6166"/>
                  <a:pt x="2715" y="6103"/>
                  <a:pt x="2976" y="5954"/>
                </a:cubicBezTo>
                <a:cubicBezTo>
                  <a:pt x="3415" y="5759"/>
                  <a:pt x="3757" y="5417"/>
                  <a:pt x="4050" y="5027"/>
                </a:cubicBezTo>
                <a:cubicBezTo>
                  <a:pt x="4440" y="4441"/>
                  <a:pt x="4977" y="3953"/>
                  <a:pt x="5562" y="3661"/>
                </a:cubicBezTo>
                <a:cubicBezTo>
                  <a:pt x="7806" y="2343"/>
                  <a:pt x="7709" y="831"/>
                  <a:pt x="7465" y="392"/>
                </a:cubicBezTo>
                <a:cubicBezTo>
                  <a:pt x="7338" y="163"/>
                  <a:pt x="7065" y="1"/>
                  <a:pt x="6682" y="1"/>
                </a:cubicBezTo>
                <a:close/>
              </a:path>
            </a:pathLst>
          </a:custGeom>
          <a:solidFill>
            <a:srgbClr val="E600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7"/>
          <p:cNvSpPr/>
          <p:nvPr/>
        </p:nvSpPr>
        <p:spPr>
          <a:xfrm>
            <a:off x="5894205" y="3984376"/>
            <a:ext cx="87741" cy="62828"/>
          </a:xfrm>
          <a:custGeom>
            <a:avLst/>
            <a:gdLst/>
            <a:ahLst/>
            <a:cxnLst/>
            <a:rect l="l" t="t" r="r" b="b"/>
            <a:pathLst>
              <a:path w="3562" h="2527" extrusionOk="0">
                <a:moveTo>
                  <a:pt x="3220" y="1"/>
                </a:moveTo>
                <a:lnTo>
                  <a:pt x="195" y="293"/>
                </a:lnTo>
                <a:lnTo>
                  <a:pt x="146" y="1464"/>
                </a:lnTo>
                <a:cubicBezTo>
                  <a:pt x="49" y="1611"/>
                  <a:pt x="0" y="1806"/>
                  <a:pt x="49" y="1952"/>
                </a:cubicBezTo>
                <a:cubicBezTo>
                  <a:pt x="82" y="2183"/>
                  <a:pt x="518" y="2527"/>
                  <a:pt x="1161" y="2527"/>
                </a:cubicBezTo>
                <a:cubicBezTo>
                  <a:pt x="1466" y="2527"/>
                  <a:pt x="1818" y="2449"/>
                  <a:pt x="2196" y="2245"/>
                </a:cubicBezTo>
                <a:cubicBezTo>
                  <a:pt x="3562" y="1513"/>
                  <a:pt x="3366" y="1025"/>
                  <a:pt x="3366" y="976"/>
                </a:cubicBezTo>
                <a:cubicBezTo>
                  <a:pt x="3269" y="635"/>
                  <a:pt x="3220" y="342"/>
                  <a:pt x="3220" y="1"/>
                </a:cubicBezTo>
                <a:close/>
              </a:path>
            </a:pathLst>
          </a:custGeom>
          <a:solidFill>
            <a:srgbClr val="F4C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27"/>
          <p:cNvSpPr/>
          <p:nvPr/>
        </p:nvSpPr>
        <p:spPr>
          <a:xfrm>
            <a:off x="5811265" y="3022485"/>
            <a:ext cx="229575" cy="977942"/>
          </a:xfrm>
          <a:custGeom>
            <a:avLst/>
            <a:gdLst/>
            <a:ahLst/>
            <a:cxnLst/>
            <a:rect l="l" t="t" r="r" b="b"/>
            <a:pathLst>
              <a:path w="9320" h="39334" extrusionOk="0">
                <a:moveTo>
                  <a:pt x="3221" y="1"/>
                </a:moveTo>
                <a:cubicBezTo>
                  <a:pt x="3221" y="1"/>
                  <a:pt x="1" y="4392"/>
                  <a:pt x="2050" y="8978"/>
                </a:cubicBezTo>
                <a:cubicBezTo>
                  <a:pt x="2538" y="10051"/>
                  <a:pt x="2782" y="11173"/>
                  <a:pt x="2879" y="12344"/>
                </a:cubicBezTo>
                <a:cubicBezTo>
                  <a:pt x="3026" y="13905"/>
                  <a:pt x="3172" y="16003"/>
                  <a:pt x="3221" y="17906"/>
                </a:cubicBezTo>
                <a:cubicBezTo>
                  <a:pt x="3367" y="20882"/>
                  <a:pt x="3562" y="21760"/>
                  <a:pt x="3465" y="22102"/>
                </a:cubicBezTo>
                <a:cubicBezTo>
                  <a:pt x="2733" y="23956"/>
                  <a:pt x="2391" y="25956"/>
                  <a:pt x="2343" y="28005"/>
                </a:cubicBezTo>
                <a:cubicBezTo>
                  <a:pt x="2147" y="31664"/>
                  <a:pt x="3367" y="38933"/>
                  <a:pt x="3367" y="38933"/>
                </a:cubicBezTo>
                <a:cubicBezTo>
                  <a:pt x="3367" y="38933"/>
                  <a:pt x="3628" y="39334"/>
                  <a:pt x="4421" y="39334"/>
                </a:cubicBezTo>
                <a:cubicBezTo>
                  <a:pt x="4955" y="39334"/>
                  <a:pt x="5731" y="39152"/>
                  <a:pt x="6831" y="38543"/>
                </a:cubicBezTo>
                <a:cubicBezTo>
                  <a:pt x="6831" y="38543"/>
                  <a:pt x="7221" y="27615"/>
                  <a:pt x="7709" y="24541"/>
                </a:cubicBezTo>
                <a:cubicBezTo>
                  <a:pt x="7807" y="23663"/>
                  <a:pt x="7953" y="22834"/>
                  <a:pt x="8197" y="22004"/>
                </a:cubicBezTo>
                <a:cubicBezTo>
                  <a:pt x="8783" y="20101"/>
                  <a:pt x="9173" y="18101"/>
                  <a:pt x="9319" y="16052"/>
                </a:cubicBezTo>
                <a:cubicBezTo>
                  <a:pt x="9270" y="13271"/>
                  <a:pt x="9075" y="10490"/>
                  <a:pt x="8734" y="7709"/>
                </a:cubicBezTo>
                <a:cubicBezTo>
                  <a:pt x="8392" y="4587"/>
                  <a:pt x="8002" y="1855"/>
                  <a:pt x="8002" y="1855"/>
                </a:cubicBezTo>
                <a:cubicBezTo>
                  <a:pt x="6246" y="1855"/>
                  <a:pt x="4538" y="1221"/>
                  <a:pt x="3221" y="1"/>
                </a:cubicBezTo>
                <a:close/>
              </a:path>
            </a:pathLst>
          </a:custGeom>
          <a:solidFill>
            <a:srgbClr val="6624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7"/>
          <p:cNvSpPr/>
          <p:nvPr/>
        </p:nvSpPr>
        <p:spPr>
          <a:xfrm>
            <a:off x="5939875" y="3158357"/>
            <a:ext cx="100969" cy="417292"/>
          </a:xfrm>
          <a:custGeom>
            <a:avLst/>
            <a:gdLst/>
            <a:ahLst/>
            <a:cxnLst/>
            <a:rect l="l" t="t" r="r" b="b"/>
            <a:pathLst>
              <a:path w="4099" h="16784" extrusionOk="0">
                <a:moveTo>
                  <a:pt x="586" y="0"/>
                </a:moveTo>
                <a:cubicBezTo>
                  <a:pt x="585" y="0"/>
                  <a:pt x="0" y="3952"/>
                  <a:pt x="927" y="6342"/>
                </a:cubicBezTo>
                <a:cubicBezTo>
                  <a:pt x="1854" y="8684"/>
                  <a:pt x="2830" y="14246"/>
                  <a:pt x="2976" y="16783"/>
                </a:cubicBezTo>
                <a:cubicBezTo>
                  <a:pt x="3562" y="14832"/>
                  <a:pt x="3952" y="12831"/>
                  <a:pt x="4098" y="10782"/>
                </a:cubicBezTo>
                <a:cubicBezTo>
                  <a:pt x="4049" y="7952"/>
                  <a:pt x="3854" y="5123"/>
                  <a:pt x="3513" y="2293"/>
                </a:cubicBezTo>
                <a:cubicBezTo>
                  <a:pt x="2488" y="1513"/>
                  <a:pt x="586" y="0"/>
                  <a:pt x="586" y="0"/>
                </a:cubicBezTo>
                <a:close/>
              </a:path>
            </a:pathLst>
          </a:custGeom>
          <a:solidFill>
            <a:srgbClr val="1009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7"/>
          <p:cNvSpPr/>
          <p:nvPr/>
        </p:nvSpPr>
        <p:spPr>
          <a:xfrm>
            <a:off x="5937461" y="3060102"/>
            <a:ext cx="258395" cy="1001312"/>
          </a:xfrm>
          <a:custGeom>
            <a:avLst/>
            <a:gdLst/>
            <a:ahLst/>
            <a:cxnLst/>
            <a:rect l="l" t="t" r="r" b="b"/>
            <a:pathLst>
              <a:path w="10490" h="40274" extrusionOk="0">
                <a:moveTo>
                  <a:pt x="8880" y="0"/>
                </a:moveTo>
                <a:cubicBezTo>
                  <a:pt x="7602" y="320"/>
                  <a:pt x="6296" y="479"/>
                  <a:pt x="4992" y="479"/>
                </a:cubicBezTo>
                <a:cubicBezTo>
                  <a:pt x="3906" y="479"/>
                  <a:pt x="2821" y="368"/>
                  <a:pt x="1757" y="147"/>
                </a:cubicBezTo>
                <a:lnTo>
                  <a:pt x="1757" y="147"/>
                </a:lnTo>
                <a:cubicBezTo>
                  <a:pt x="0" y="3513"/>
                  <a:pt x="244" y="7562"/>
                  <a:pt x="2342" y="10685"/>
                </a:cubicBezTo>
                <a:cubicBezTo>
                  <a:pt x="2879" y="11465"/>
                  <a:pt x="3855" y="19808"/>
                  <a:pt x="3952" y="20930"/>
                </a:cubicBezTo>
                <a:cubicBezTo>
                  <a:pt x="4050" y="22004"/>
                  <a:pt x="3367" y="22247"/>
                  <a:pt x="3025" y="25614"/>
                </a:cubicBezTo>
                <a:cubicBezTo>
                  <a:pt x="2733" y="28931"/>
                  <a:pt x="3416" y="39713"/>
                  <a:pt x="3416" y="39713"/>
                </a:cubicBezTo>
                <a:cubicBezTo>
                  <a:pt x="3742" y="40129"/>
                  <a:pt x="4223" y="40274"/>
                  <a:pt x="4733" y="40274"/>
                </a:cubicBezTo>
                <a:cubicBezTo>
                  <a:pt x="5899" y="40274"/>
                  <a:pt x="7221" y="39518"/>
                  <a:pt x="7221" y="39518"/>
                </a:cubicBezTo>
                <a:cubicBezTo>
                  <a:pt x="7221" y="39518"/>
                  <a:pt x="7563" y="34640"/>
                  <a:pt x="8002" y="30834"/>
                </a:cubicBezTo>
                <a:cubicBezTo>
                  <a:pt x="8490" y="26785"/>
                  <a:pt x="8977" y="24248"/>
                  <a:pt x="9221" y="22638"/>
                </a:cubicBezTo>
                <a:cubicBezTo>
                  <a:pt x="9417" y="21028"/>
                  <a:pt x="10490" y="14149"/>
                  <a:pt x="10295" y="9368"/>
                </a:cubicBezTo>
                <a:cubicBezTo>
                  <a:pt x="10100" y="6196"/>
                  <a:pt x="9612" y="3074"/>
                  <a:pt x="8880" y="0"/>
                </a:cubicBezTo>
                <a:close/>
              </a:path>
            </a:pathLst>
          </a:custGeom>
          <a:solidFill>
            <a:srgbClr val="6624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8" name="Google Shape;428;p27"/>
          <p:cNvGrpSpPr/>
          <p:nvPr/>
        </p:nvGrpSpPr>
        <p:grpSpPr>
          <a:xfrm>
            <a:off x="6312211" y="2380758"/>
            <a:ext cx="1748586" cy="1159590"/>
            <a:chOff x="6134499" y="2527476"/>
            <a:chExt cx="1631448" cy="1081909"/>
          </a:xfrm>
        </p:grpSpPr>
        <p:sp>
          <p:nvSpPr>
            <p:cNvPr id="429" name="Google Shape;429;p27"/>
            <p:cNvSpPr/>
            <p:nvPr/>
          </p:nvSpPr>
          <p:spPr>
            <a:xfrm>
              <a:off x="7060642" y="3318501"/>
              <a:ext cx="155890" cy="99633"/>
            </a:xfrm>
            <a:custGeom>
              <a:avLst/>
              <a:gdLst/>
              <a:ahLst/>
              <a:cxnLst/>
              <a:rect l="l" t="t" r="r" b="b"/>
              <a:pathLst>
                <a:path w="6783" h="4295" extrusionOk="0">
                  <a:moveTo>
                    <a:pt x="3172" y="4197"/>
                  </a:moveTo>
                  <a:lnTo>
                    <a:pt x="147" y="2343"/>
                  </a:lnTo>
                  <a:cubicBezTo>
                    <a:pt x="1" y="2294"/>
                    <a:pt x="1" y="2099"/>
                    <a:pt x="147" y="2050"/>
                  </a:cubicBezTo>
                  <a:lnTo>
                    <a:pt x="3270" y="50"/>
                  </a:lnTo>
                  <a:cubicBezTo>
                    <a:pt x="3367" y="1"/>
                    <a:pt x="3514" y="1"/>
                    <a:pt x="3611" y="50"/>
                  </a:cubicBezTo>
                  <a:lnTo>
                    <a:pt x="6685" y="1952"/>
                  </a:lnTo>
                  <a:cubicBezTo>
                    <a:pt x="6782" y="2001"/>
                    <a:pt x="6782" y="2147"/>
                    <a:pt x="6685" y="2245"/>
                  </a:cubicBezTo>
                  <a:lnTo>
                    <a:pt x="3514" y="4197"/>
                  </a:lnTo>
                  <a:cubicBezTo>
                    <a:pt x="3416" y="4294"/>
                    <a:pt x="3270" y="4294"/>
                    <a:pt x="3172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6515730" y="2527476"/>
              <a:ext cx="155867" cy="98473"/>
            </a:xfrm>
            <a:custGeom>
              <a:avLst/>
              <a:gdLst/>
              <a:ahLst/>
              <a:cxnLst/>
              <a:rect l="l" t="t" r="r" b="b"/>
              <a:pathLst>
                <a:path w="6782" h="4245" extrusionOk="0">
                  <a:moveTo>
                    <a:pt x="6733" y="3025"/>
                  </a:moveTo>
                  <a:lnTo>
                    <a:pt x="5318" y="2196"/>
                  </a:lnTo>
                  <a:lnTo>
                    <a:pt x="5318" y="2196"/>
                  </a:lnTo>
                  <a:lnTo>
                    <a:pt x="1854" y="49"/>
                  </a:lnTo>
                  <a:cubicBezTo>
                    <a:pt x="1756" y="0"/>
                    <a:pt x="1610" y="0"/>
                    <a:pt x="1513" y="49"/>
                  </a:cubicBezTo>
                  <a:lnTo>
                    <a:pt x="98" y="927"/>
                  </a:lnTo>
                  <a:cubicBezTo>
                    <a:pt x="0" y="976"/>
                    <a:pt x="0" y="1171"/>
                    <a:pt x="98" y="1220"/>
                  </a:cubicBezTo>
                  <a:lnTo>
                    <a:pt x="1952" y="2342"/>
                  </a:lnTo>
                  <a:lnTo>
                    <a:pt x="1952" y="2342"/>
                  </a:lnTo>
                  <a:lnTo>
                    <a:pt x="4976" y="4196"/>
                  </a:lnTo>
                  <a:cubicBezTo>
                    <a:pt x="5074" y="4245"/>
                    <a:pt x="5220" y="4245"/>
                    <a:pt x="5318" y="4196"/>
                  </a:cubicBezTo>
                  <a:lnTo>
                    <a:pt x="6733" y="3318"/>
                  </a:lnTo>
                  <a:cubicBezTo>
                    <a:pt x="6782" y="3220"/>
                    <a:pt x="6782" y="3123"/>
                    <a:pt x="6733" y="30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6650269" y="2611213"/>
              <a:ext cx="114384" cy="73582"/>
            </a:xfrm>
            <a:custGeom>
              <a:avLst/>
              <a:gdLst/>
              <a:ahLst/>
              <a:cxnLst/>
              <a:rect l="l" t="t" r="r" b="b"/>
              <a:pathLst>
                <a:path w="4977" h="3172" extrusionOk="0">
                  <a:moveTo>
                    <a:pt x="3123" y="3123"/>
                  </a:moveTo>
                  <a:lnTo>
                    <a:pt x="98" y="1269"/>
                  </a:lnTo>
                  <a:cubicBezTo>
                    <a:pt x="1" y="1171"/>
                    <a:pt x="1" y="1025"/>
                    <a:pt x="98" y="927"/>
                  </a:cubicBezTo>
                  <a:lnTo>
                    <a:pt x="1464" y="98"/>
                  </a:lnTo>
                  <a:cubicBezTo>
                    <a:pt x="1562" y="0"/>
                    <a:pt x="1708" y="0"/>
                    <a:pt x="1806" y="98"/>
                  </a:cubicBezTo>
                  <a:lnTo>
                    <a:pt x="4879" y="1903"/>
                  </a:lnTo>
                  <a:cubicBezTo>
                    <a:pt x="4977" y="1952"/>
                    <a:pt x="4977" y="2147"/>
                    <a:pt x="4879" y="2196"/>
                  </a:cubicBezTo>
                  <a:lnTo>
                    <a:pt x="3465" y="3074"/>
                  </a:lnTo>
                  <a:cubicBezTo>
                    <a:pt x="3367" y="3123"/>
                    <a:pt x="3221" y="3172"/>
                    <a:pt x="3123" y="31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7"/>
            <p:cNvSpPr/>
            <p:nvPr/>
          </p:nvSpPr>
          <p:spPr>
            <a:xfrm>
              <a:off x="6741095" y="2668924"/>
              <a:ext cx="114384" cy="72469"/>
            </a:xfrm>
            <a:custGeom>
              <a:avLst/>
              <a:gdLst/>
              <a:ahLst/>
              <a:cxnLst/>
              <a:rect l="l" t="t" r="r" b="b"/>
              <a:pathLst>
                <a:path w="4977" h="3124" extrusionOk="0">
                  <a:moveTo>
                    <a:pt x="3123" y="3074"/>
                  </a:moveTo>
                  <a:lnTo>
                    <a:pt x="98" y="1220"/>
                  </a:lnTo>
                  <a:cubicBezTo>
                    <a:pt x="0" y="1172"/>
                    <a:pt x="0" y="976"/>
                    <a:pt x="98" y="928"/>
                  </a:cubicBezTo>
                  <a:lnTo>
                    <a:pt x="1464" y="49"/>
                  </a:lnTo>
                  <a:cubicBezTo>
                    <a:pt x="1562" y="1"/>
                    <a:pt x="1708" y="1"/>
                    <a:pt x="1806" y="49"/>
                  </a:cubicBezTo>
                  <a:lnTo>
                    <a:pt x="4879" y="1903"/>
                  </a:lnTo>
                  <a:cubicBezTo>
                    <a:pt x="4977" y="1952"/>
                    <a:pt x="4977" y="2147"/>
                    <a:pt x="4879" y="2196"/>
                  </a:cubicBezTo>
                  <a:lnTo>
                    <a:pt x="3464" y="3074"/>
                  </a:lnTo>
                  <a:cubicBezTo>
                    <a:pt x="3367" y="3123"/>
                    <a:pt x="3220" y="3123"/>
                    <a:pt x="3123" y="3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7"/>
            <p:cNvSpPr/>
            <p:nvPr/>
          </p:nvSpPr>
          <p:spPr>
            <a:xfrm>
              <a:off x="6831921" y="2724386"/>
              <a:ext cx="115510" cy="73582"/>
            </a:xfrm>
            <a:custGeom>
              <a:avLst/>
              <a:gdLst/>
              <a:ahLst/>
              <a:cxnLst/>
              <a:rect l="l" t="t" r="r" b="b"/>
              <a:pathLst>
                <a:path w="5026" h="3172" extrusionOk="0">
                  <a:moveTo>
                    <a:pt x="3171" y="3123"/>
                  </a:moveTo>
                  <a:lnTo>
                    <a:pt x="147" y="1220"/>
                  </a:lnTo>
                  <a:cubicBezTo>
                    <a:pt x="0" y="1171"/>
                    <a:pt x="0" y="1025"/>
                    <a:pt x="147" y="927"/>
                  </a:cubicBezTo>
                  <a:lnTo>
                    <a:pt x="1513" y="49"/>
                  </a:lnTo>
                  <a:cubicBezTo>
                    <a:pt x="1610" y="0"/>
                    <a:pt x="1757" y="0"/>
                    <a:pt x="1854" y="49"/>
                  </a:cubicBezTo>
                  <a:lnTo>
                    <a:pt x="4879" y="1903"/>
                  </a:lnTo>
                  <a:cubicBezTo>
                    <a:pt x="5025" y="2000"/>
                    <a:pt x="5025" y="2147"/>
                    <a:pt x="4879" y="2244"/>
                  </a:cubicBezTo>
                  <a:lnTo>
                    <a:pt x="3513" y="3123"/>
                  </a:lnTo>
                  <a:cubicBezTo>
                    <a:pt x="3415" y="3171"/>
                    <a:pt x="3269" y="3171"/>
                    <a:pt x="3171" y="31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7"/>
            <p:cNvSpPr/>
            <p:nvPr/>
          </p:nvSpPr>
          <p:spPr>
            <a:xfrm>
              <a:off x="6922748" y="2780960"/>
              <a:ext cx="114384" cy="73582"/>
            </a:xfrm>
            <a:custGeom>
              <a:avLst/>
              <a:gdLst/>
              <a:ahLst/>
              <a:cxnLst/>
              <a:rect l="l" t="t" r="r" b="b"/>
              <a:pathLst>
                <a:path w="4977" h="3172" extrusionOk="0">
                  <a:moveTo>
                    <a:pt x="3171" y="3074"/>
                  </a:moveTo>
                  <a:lnTo>
                    <a:pt x="98" y="1220"/>
                  </a:lnTo>
                  <a:cubicBezTo>
                    <a:pt x="0" y="1171"/>
                    <a:pt x="0" y="1025"/>
                    <a:pt x="98" y="928"/>
                  </a:cubicBezTo>
                  <a:lnTo>
                    <a:pt x="1512" y="49"/>
                  </a:lnTo>
                  <a:cubicBezTo>
                    <a:pt x="1610" y="1"/>
                    <a:pt x="1708" y="1"/>
                    <a:pt x="1854" y="49"/>
                  </a:cubicBezTo>
                  <a:lnTo>
                    <a:pt x="4879" y="1903"/>
                  </a:lnTo>
                  <a:cubicBezTo>
                    <a:pt x="4976" y="2001"/>
                    <a:pt x="4976" y="2147"/>
                    <a:pt x="4879" y="2196"/>
                  </a:cubicBezTo>
                  <a:lnTo>
                    <a:pt x="3464" y="3074"/>
                  </a:lnTo>
                  <a:cubicBezTo>
                    <a:pt x="3366" y="3172"/>
                    <a:pt x="3269" y="3172"/>
                    <a:pt x="3171" y="3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7"/>
            <p:cNvSpPr/>
            <p:nvPr/>
          </p:nvSpPr>
          <p:spPr>
            <a:xfrm>
              <a:off x="7013551" y="2837535"/>
              <a:ext cx="115533" cy="73606"/>
            </a:xfrm>
            <a:custGeom>
              <a:avLst/>
              <a:gdLst/>
              <a:ahLst/>
              <a:cxnLst/>
              <a:rect l="l" t="t" r="r" b="b"/>
              <a:pathLst>
                <a:path w="5027" h="3173" extrusionOk="0">
                  <a:moveTo>
                    <a:pt x="3172" y="3075"/>
                  </a:moveTo>
                  <a:lnTo>
                    <a:pt x="98" y="1269"/>
                  </a:lnTo>
                  <a:cubicBezTo>
                    <a:pt x="1" y="1172"/>
                    <a:pt x="1" y="1026"/>
                    <a:pt x="98" y="977"/>
                  </a:cubicBezTo>
                  <a:lnTo>
                    <a:pt x="1513" y="99"/>
                  </a:lnTo>
                  <a:cubicBezTo>
                    <a:pt x="1611" y="1"/>
                    <a:pt x="1757" y="1"/>
                    <a:pt x="1855" y="99"/>
                  </a:cubicBezTo>
                  <a:lnTo>
                    <a:pt x="4880" y="1952"/>
                  </a:lnTo>
                  <a:cubicBezTo>
                    <a:pt x="5026" y="2001"/>
                    <a:pt x="5026" y="2196"/>
                    <a:pt x="4880" y="2245"/>
                  </a:cubicBezTo>
                  <a:lnTo>
                    <a:pt x="3514" y="3123"/>
                  </a:lnTo>
                  <a:cubicBezTo>
                    <a:pt x="3416" y="3172"/>
                    <a:pt x="3270" y="3172"/>
                    <a:pt x="3172" y="30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7104377" y="2894133"/>
              <a:ext cx="114407" cy="72446"/>
            </a:xfrm>
            <a:custGeom>
              <a:avLst/>
              <a:gdLst/>
              <a:ahLst/>
              <a:cxnLst/>
              <a:rect l="l" t="t" r="r" b="b"/>
              <a:pathLst>
                <a:path w="4978" h="3123" extrusionOk="0">
                  <a:moveTo>
                    <a:pt x="3172" y="3074"/>
                  </a:moveTo>
                  <a:lnTo>
                    <a:pt x="98" y="1220"/>
                  </a:lnTo>
                  <a:cubicBezTo>
                    <a:pt x="1" y="1171"/>
                    <a:pt x="1" y="976"/>
                    <a:pt x="98" y="927"/>
                  </a:cubicBezTo>
                  <a:lnTo>
                    <a:pt x="1513" y="49"/>
                  </a:lnTo>
                  <a:cubicBezTo>
                    <a:pt x="1611" y="0"/>
                    <a:pt x="1708" y="0"/>
                    <a:pt x="1806" y="49"/>
                  </a:cubicBezTo>
                  <a:lnTo>
                    <a:pt x="4879" y="1903"/>
                  </a:lnTo>
                  <a:cubicBezTo>
                    <a:pt x="4977" y="1952"/>
                    <a:pt x="4977" y="2147"/>
                    <a:pt x="4879" y="2196"/>
                  </a:cubicBezTo>
                  <a:lnTo>
                    <a:pt x="3465" y="3074"/>
                  </a:lnTo>
                  <a:cubicBezTo>
                    <a:pt x="3367" y="3123"/>
                    <a:pt x="3269" y="3123"/>
                    <a:pt x="3172" y="3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7195203" y="2950708"/>
              <a:ext cx="115510" cy="72469"/>
            </a:xfrm>
            <a:custGeom>
              <a:avLst/>
              <a:gdLst/>
              <a:ahLst/>
              <a:cxnLst/>
              <a:rect l="l" t="t" r="r" b="b"/>
              <a:pathLst>
                <a:path w="5026" h="3124" extrusionOk="0">
                  <a:moveTo>
                    <a:pt x="3172" y="3074"/>
                  </a:moveTo>
                  <a:lnTo>
                    <a:pt x="147" y="1220"/>
                  </a:lnTo>
                  <a:cubicBezTo>
                    <a:pt x="0" y="1172"/>
                    <a:pt x="0" y="976"/>
                    <a:pt x="147" y="928"/>
                  </a:cubicBezTo>
                  <a:lnTo>
                    <a:pt x="1513" y="50"/>
                  </a:lnTo>
                  <a:cubicBezTo>
                    <a:pt x="1610" y="1"/>
                    <a:pt x="1757" y="1"/>
                    <a:pt x="1854" y="50"/>
                  </a:cubicBezTo>
                  <a:lnTo>
                    <a:pt x="4879" y="1855"/>
                  </a:lnTo>
                  <a:cubicBezTo>
                    <a:pt x="5026" y="1952"/>
                    <a:pt x="5026" y="2099"/>
                    <a:pt x="4879" y="2147"/>
                  </a:cubicBezTo>
                  <a:lnTo>
                    <a:pt x="3513" y="3026"/>
                  </a:lnTo>
                  <a:cubicBezTo>
                    <a:pt x="3416" y="3123"/>
                    <a:pt x="3269" y="3123"/>
                    <a:pt x="3172" y="3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7"/>
            <p:cNvSpPr/>
            <p:nvPr/>
          </p:nvSpPr>
          <p:spPr>
            <a:xfrm>
              <a:off x="7286029" y="3007306"/>
              <a:ext cx="115510" cy="73582"/>
            </a:xfrm>
            <a:custGeom>
              <a:avLst/>
              <a:gdLst/>
              <a:ahLst/>
              <a:cxnLst/>
              <a:rect l="l" t="t" r="r" b="b"/>
              <a:pathLst>
                <a:path w="5026" h="3172" extrusionOk="0">
                  <a:moveTo>
                    <a:pt x="3172" y="3074"/>
                  </a:moveTo>
                  <a:lnTo>
                    <a:pt x="147" y="1220"/>
                  </a:lnTo>
                  <a:cubicBezTo>
                    <a:pt x="0" y="1171"/>
                    <a:pt x="0" y="1025"/>
                    <a:pt x="147" y="927"/>
                  </a:cubicBezTo>
                  <a:lnTo>
                    <a:pt x="1513" y="49"/>
                  </a:lnTo>
                  <a:cubicBezTo>
                    <a:pt x="1610" y="0"/>
                    <a:pt x="1757" y="0"/>
                    <a:pt x="1854" y="49"/>
                  </a:cubicBezTo>
                  <a:lnTo>
                    <a:pt x="4928" y="1903"/>
                  </a:lnTo>
                  <a:cubicBezTo>
                    <a:pt x="5025" y="2000"/>
                    <a:pt x="5025" y="2147"/>
                    <a:pt x="4928" y="2244"/>
                  </a:cubicBezTo>
                  <a:lnTo>
                    <a:pt x="3513" y="3074"/>
                  </a:lnTo>
                  <a:cubicBezTo>
                    <a:pt x="3415" y="3171"/>
                    <a:pt x="3269" y="3123"/>
                    <a:pt x="3172" y="3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7"/>
            <p:cNvSpPr/>
            <p:nvPr/>
          </p:nvSpPr>
          <p:spPr>
            <a:xfrm>
              <a:off x="7377959" y="3062744"/>
              <a:ext cx="114407" cy="73582"/>
            </a:xfrm>
            <a:custGeom>
              <a:avLst/>
              <a:gdLst/>
              <a:ahLst/>
              <a:cxnLst/>
              <a:rect l="l" t="t" r="r" b="b"/>
              <a:pathLst>
                <a:path w="4978" h="3172" extrusionOk="0">
                  <a:moveTo>
                    <a:pt x="3172" y="3123"/>
                  </a:moveTo>
                  <a:lnTo>
                    <a:pt x="98" y="1269"/>
                  </a:lnTo>
                  <a:cubicBezTo>
                    <a:pt x="1" y="1172"/>
                    <a:pt x="1" y="1025"/>
                    <a:pt x="98" y="976"/>
                  </a:cubicBezTo>
                  <a:lnTo>
                    <a:pt x="1513" y="98"/>
                  </a:lnTo>
                  <a:cubicBezTo>
                    <a:pt x="1611" y="1"/>
                    <a:pt x="1708" y="1"/>
                    <a:pt x="1806" y="98"/>
                  </a:cubicBezTo>
                  <a:lnTo>
                    <a:pt x="4880" y="1952"/>
                  </a:lnTo>
                  <a:cubicBezTo>
                    <a:pt x="4977" y="2001"/>
                    <a:pt x="4977" y="2147"/>
                    <a:pt x="4880" y="2245"/>
                  </a:cubicBezTo>
                  <a:lnTo>
                    <a:pt x="3465" y="3123"/>
                  </a:lnTo>
                  <a:cubicBezTo>
                    <a:pt x="3367" y="3172"/>
                    <a:pt x="3270" y="3172"/>
                    <a:pt x="3172" y="31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7"/>
            <p:cNvSpPr/>
            <p:nvPr/>
          </p:nvSpPr>
          <p:spPr>
            <a:xfrm>
              <a:off x="7468785" y="3119342"/>
              <a:ext cx="114407" cy="73582"/>
            </a:xfrm>
            <a:custGeom>
              <a:avLst/>
              <a:gdLst/>
              <a:ahLst/>
              <a:cxnLst/>
              <a:rect l="l" t="t" r="r" b="b"/>
              <a:pathLst>
                <a:path w="4978" h="3172" extrusionOk="0">
                  <a:moveTo>
                    <a:pt x="3172" y="3123"/>
                  </a:moveTo>
                  <a:lnTo>
                    <a:pt x="98" y="1269"/>
                  </a:lnTo>
                  <a:cubicBezTo>
                    <a:pt x="1" y="1171"/>
                    <a:pt x="1" y="1025"/>
                    <a:pt x="98" y="976"/>
                  </a:cubicBezTo>
                  <a:lnTo>
                    <a:pt x="1513" y="98"/>
                  </a:lnTo>
                  <a:cubicBezTo>
                    <a:pt x="1611" y="0"/>
                    <a:pt x="1708" y="0"/>
                    <a:pt x="1806" y="98"/>
                  </a:cubicBezTo>
                  <a:lnTo>
                    <a:pt x="4879" y="1952"/>
                  </a:lnTo>
                  <a:cubicBezTo>
                    <a:pt x="4977" y="2000"/>
                    <a:pt x="4977" y="2147"/>
                    <a:pt x="4879" y="2244"/>
                  </a:cubicBezTo>
                  <a:lnTo>
                    <a:pt x="3465" y="3123"/>
                  </a:lnTo>
                  <a:cubicBezTo>
                    <a:pt x="3367" y="3171"/>
                    <a:pt x="3269" y="3171"/>
                    <a:pt x="3172" y="31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7"/>
            <p:cNvSpPr/>
            <p:nvPr/>
          </p:nvSpPr>
          <p:spPr>
            <a:xfrm>
              <a:off x="7559611" y="3175916"/>
              <a:ext cx="114384" cy="73582"/>
            </a:xfrm>
            <a:custGeom>
              <a:avLst/>
              <a:gdLst/>
              <a:ahLst/>
              <a:cxnLst/>
              <a:rect l="l" t="t" r="r" b="b"/>
              <a:pathLst>
                <a:path w="4977" h="3172" extrusionOk="0">
                  <a:moveTo>
                    <a:pt x="3172" y="3123"/>
                  </a:moveTo>
                  <a:lnTo>
                    <a:pt x="98" y="1269"/>
                  </a:lnTo>
                  <a:cubicBezTo>
                    <a:pt x="1" y="1171"/>
                    <a:pt x="1" y="1025"/>
                    <a:pt x="98" y="927"/>
                  </a:cubicBezTo>
                  <a:lnTo>
                    <a:pt x="1513" y="98"/>
                  </a:lnTo>
                  <a:cubicBezTo>
                    <a:pt x="1611" y="1"/>
                    <a:pt x="1757" y="1"/>
                    <a:pt x="1854" y="98"/>
                  </a:cubicBezTo>
                  <a:lnTo>
                    <a:pt x="4879" y="1952"/>
                  </a:lnTo>
                  <a:cubicBezTo>
                    <a:pt x="4977" y="2001"/>
                    <a:pt x="4977" y="2147"/>
                    <a:pt x="4879" y="2245"/>
                  </a:cubicBezTo>
                  <a:lnTo>
                    <a:pt x="3513" y="3123"/>
                  </a:lnTo>
                  <a:cubicBezTo>
                    <a:pt x="3416" y="3172"/>
                    <a:pt x="3269" y="3172"/>
                    <a:pt x="3172" y="31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7"/>
            <p:cNvSpPr/>
            <p:nvPr/>
          </p:nvSpPr>
          <p:spPr>
            <a:xfrm>
              <a:off x="7650437" y="3233628"/>
              <a:ext cx="115510" cy="72469"/>
            </a:xfrm>
            <a:custGeom>
              <a:avLst/>
              <a:gdLst/>
              <a:ahLst/>
              <a:cxnLst/>
              <a:rect l="l" t="t" r="r" b="b"/>
              <a:pathLst>
                <a:path w="5026" h="3124" extrusionOk="0">
                  <a:moveTo>
                    <a:pt x="3172" y="3074"/>
                  </a:moveTo>
                  <a:lnTo>
                    <a:pt x="147" y="1220"/>
                  </a:lnTo>
                  <a:cubicBezTo>
                    <a:pt x="0" y="1172"/>
                    <a:pt x="0" y="976"/>
                    <a:pt x="147" y="928"/>
                  </a:cubicBezTo>
                  <a:lnTo>
                    <a:pt x="1513" y="49"/>
                  </a:lnTo>
                  <a:cubicBezTo>
                    <a:pt x="1610" y="1"/>
                    <a:pt x="1757" y="1"/>
                    <a:pt x="1854" y="49"/>
                  </a:cubicBezTo>
                  <a:lnTo>
                    <a:pt x="4879" y="1903"/>
                  </a:lnTo>
                  <a:cubicBezTo>
                    <a:pt x="5025" y="1952"/>
                    <a:pt x="5025" y="2147"/>
                    <a:pt x="4879" y="2196"/>
                  </a:cubicBezTo>
                  <a:lnTo>
                    <a:pt x="3513" y="3074"/>
                  </a:lnTo>
                  <a:cubicBezTo>
                    <a:pt x="3415" y="3123"/>
                    <a:pt x="3269" y="3123"/>
                    <a:pt x="3172" y="3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7"/>
            <p:cNvSpPr/>
            <p:nvPr/>
          </p:nvSpPr>
          <p:spPr>
            <a:xfrm>
              <a:off x="7511394" y="3240424"/>
              <a:ext cx="197374" cy="124524"/>
            </a:xfrm>
            <a:custGeom>
              <a:avLst/>
              <a:gdLst/>
              <a:ahLst/>
              <a:cxnLst/>
              <a:rect l="l" t="t" r="r" b="b"/>
              <a:pathLst>
                <a:path w="8588" h="5368" extrusionOk="0">
                  <a:moveTo>
                    <a:pt x="8490" y="3025"/>
                  </a:moveTo>
                  <a:lnTo>
                    <a:pt x="7075" y="2196"/>
                  </a:lnTo>
                  <a:lnTo>
                    <a:pt x="7075" y="2196"/>
                  </a:lnTo>
                  <a:lnTo>
                    <a:pt x="3611" y="49"/>
                  </a:lnTo>
                  <a:cubicBezTo>
                    <a:pt x="3513" y="0"/>
                    <a:pt x="3367" y="0"/>
                    <a:pt x="3269" y="49"/>
                  </a:cubicBezTo>
                  <a:lnTo>
                    <a:pt x="98" y="2001"/>
                  </a:lnTo>
                  <a:cubicBezTo>
                    <a:pt x="1" y="2098"/>
                    <a:pt x="1" y="2245"/>
                    <a:pt x="98" y="2342"/>
                  </a:cubicBezTo>
                  <a:lnTo>
                    <a:pt x="1952" y="3464"/>
                  </a:lnTo>
                  <a:lnTo>
                    <a:pt x="1952" y="3464"/>
                  </a:lnTo>
                  <a:lnTo>
                    <a:pt x="4977" y="5269"/>
                  </a:lnTo>
                  <a:cubicBezTo>
                    <a:pt x="5075" y="5367"/>
                    <a:pt x="5221" y="5367"/>
                    <a:pt x="5319" y="5269"/>
                  </a:cubicBezTo>
                  <a:lnTo>
                    <a:pt x="8490" y="3318"/>
                  </a:lnTo>
                  <a:cubicBezTo>
                    <a:pt x="8587" y="3220"/>
                    <a:pt x="8587" y="3123"/>
                    <a:pt x="8490" y="30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7"/>
            <p:cNvSpPr/>
            <p:nvPr/>
          </p:nvSpPr>
          <p:spPr>
            <a:xfrm>
              <a:off x="7421694" y="3182713"/>
              <a:ext cx="155890" cy="98473"/>
            </a:xfrm>
            <a:custGeom>
              <a:avLst/>
              <a:gdLst/>
              <a:ahLst/>
              <a:cxnLst/>
              <a:rect l="l" t="t" r="r" b="b"/>
              <a:pathLst>
                <a:path w="6783" h="4245" extrusionOk="0">
                  <a:moveTo>
                    <a:pt x="3172" y="4196"/>
                  </a:moveTo>
                  <a:lnTo>
                    <a:pt x="98" y="2342"/>
                  </a:lnTo>
                  <a:cubicBezTo>
                    <a:pt x="1" y="2244"/>
                    <a:pt x="1" y="2098"/>
                    <a:pt x="98" y="2049"/>
                  </a:cubicBezTo>
                  <a:lnTo>
                    <a:pt x="3269" y="49"/>
                  </a:lnTo>
                  <a:cubicBezTo>
                    <a:pt x="3367" y="0"/>
                    <a:pt x="3513" y="0"/>
                    <a:pt x="3611" y="49"/>
                  </a:cubicBezTo>
                  <a:lnTo>
                    <a:pt x="6636" y="1903"/>
                  </a:lnTo>
                  <a:cubicBezTo>
                    <a:pt x="6782" y="2001"/>
                    <a:pt x="6782" y="2147"/>
                    <a:pt x="6636" y="2196"/>
                  </a:cubicBezTo>
                  <a:lnTo>
                    <a:pt x="3465" y="4196"/>
                  </a:lnTo>
                  <a:cubicBezTo>
                    <a:pt x="3367" y="4245"/>
                    <a:pt x="3269" y="4245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7"/>
            <p:cNvSpPr/>
            <p:nvPr/>
          </p:nvSpPr>
          <p:spPr>
            <a:xfrm>
              <a:off x="7330868" y="3126115"/>
              <a:ext cx="154764" cy="98497"/>
            </a:xfrm>
            <a:custGeom>
              <a:avLst/>
              <a:gdLst/>
              <a:ahLst/>
              <a:cxnLst/>
              <a:rect l="l" t="t" r="r" b="b"/>
              <a:pathLst>
                <a:path w="6734" h="4246" extrusionOk="0">
                  <a:moveTo>
                    <a:pt x="3172" y="4197"/>
                  </a:moveTo>
                  <a:lnTo>
                    <a:pt x="98" y="2343"/>
                  </a:lnTo>
                  <a:cubicBezTo>
                    <a:pt x="1" y="2294"/>
                    <a:pt x="1" y="2099"/>
                    <a:pt x="98" y="2050"/>
                  </a:cubicBezTo>
                  <a:lnTo>
                    <a:pt x="3270" y="50"/>
                  </a:lnTo>
                  <a:cubicBezTo>
                    <a:pt x="3367" y="1"/>
                    <a:pt x="3514" y="1"/>
                    <a:pt x="3611" y="50"/>
                  </a:cubicBezTo>
                  <a:lnTo>
                    <a:pt x="6636" y="1904"/>
                  </a:lnTo>
                  <a:cubicBezTo>
                    <a:pt x="6734" y="1952"/>
                    <a:pt x="6734" y="2148"/>
                    <a:pt x="6636" y="2196"/>
                  </a:cubicBezTo>
                  <a:lnTo>
                    <a:pt x="3465" y="4197"/>
                  </a:lnTo>
                  <a:cubicBezTo>
                    <a:pt x="3367" y="4245"/>
                    <a:pt x="3270" y="4245"/>
                    <a:pt x="3172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7"/>
            <p:cNvSpPr/>
            <p:nvPr/>
          </p:nvSpPr>
          <p:spPr>
            <a:xfrm>
              <a:off x="7240065" y="3069540"/>
              <a:ext cx="154741" cy="98473"/>
            </a:xfrm>
            <a:custGeom>
              <a:avLst/>
              <a:gdLst/>
              <a:ahLst/>
              <a:cxnLst/>
              <a:rect l="l" t="t" r="r" b="b"/>
              <a:pathLst>
                <a:path w="6733" h="4245" extrusionOk="0">
                  <a:moveTo>
                    <a:pt x="3122" y="4196"/>
                  </a:moveTo>
                  <a:lnTo>
                    <a:pt x="98" y="2342"/>
                  </a:lnTo>
                  <a:cubicBezTo>
                    <a:pt x="0" y="2293"/>
                    <a:pt x="0" y="2098"/>
                    <a:pt x="98" y="2050"/>
                  </a:cubicBezTo>
                  <a:lnTo>
                    <a:pt x="3269" y="49"/>
                  </a:lnTo>
                  <a:cubicBezTo>
                    <a:pt x="3366" y="0"/>
                    <a:pt x="3464" y="0"/>
                    <a:pt x="3610" y="49"/>
                  </a:cubicBezTo>
                  <a:lnTo>
                    <a:pt x="6635" y="1952"/>
                  </a:lnTo>
                  <a:cubicBezTo>
                    <a:pt x="6733" y="2001"/>
                    <a:pt x="6733" y="2147"/>
                    <a:pt x="6635" y="2245"/>
                  </a:cubicBezTo>
                  <a:lnTo>
                    <a:pt x="3464" y="4196"/>
                  </a:lnTo>
                  <a:cubicBezTo>
                    <a:pt x="3366" y="4245"/>
                    <a:pt x="3220" y="4245"/>
                    <a:pt x="312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7"/>
            <p:cNvSpPr/>
            <p:nvPr/>
          </p:nvSpPr>
          <p:spPr>
            <a:xfrm>
              <a:off x="7148112" y="3014079"/>
              <a:ext cx="155867" cy="98497"/>
            </a:xfrm>
            <a:custGeom>
              <a:avLst/>
              <a:gdLst/>
              <a:ahLst/>
              <a:cxnLst/>
              <a:rect l="l" t="t" r="r" b="b"/>
              <a:pathLst>
                <a:path w="6782" h="4246" extrusionOk="0">
                  <a:moveTo>
                    <a:pt x="3172" y="4148"/>
                  </a:moveTo>
                  <a:lnTo>
                    <a:pt x="147" y="2343"/>
                  </a:lnTo>
                  <a:cubicBezTo>
                    <a:pt x="0" y="2245"/>
                    <a:pt x="0" y="2099"/>
                    <a:pt x="147" y="2050"/>
                  </a:cubicBezTo>
                  <a:lnTo>
                    <a:pt x="3318" y="50"/>
                  </a:lnTo>
                  <a:cubicBezTo>
                    <a:pt x="3416" y="1"/>
                    <a:pt x="3513" y="1"/>
                    <a:pt x="3611" y="50"/>
                  </a:cubicBezTo>
                  <a:lnTo>
                    <a:pt x="6684" y="1904"/>
                  </a:lnTo>
                  <a:cubicBezTo>
                    <a:pt x="6782" y="2001"/>
                    <a:pt x="6782" y="2148"/>
                    <a:pt x="6684" y="2196"/>
                  </a:cubicBezTo>
                  <a:lnTo>
                    <a:pt x="3513" y="4197"/>
                  </a:lnTo>
                  <a:cubicBezTo>
                    <a:pt x="3416" y="4245"/>
                    <a:pt x="3269" y="4245"/>
                    <a:pt x="3172" y="4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7"/>
            <p:cNvSpPr/>
            <p:nvPr/>
          </p:nvSpPr>
          <p:spPr>
            <a:xfrm>
              <a:off x="7058412" y="2957504"/>
              <a:ext cx="154764" cy="98473"/>
            </a:xfrm>
            <a:custGeom>
              <a:avLst/>
              <a:gdLst/>
              <a:ahLst/>
              <a:cxnLst/>
              <a:rect l="l" t="t" r="r" b="b"/>
              <a:pathLst>
                <a:path w="6734" h="4245" extrusionOk="0">
                  <a:moveTo>
                    <a:pt x="3123" y="4147"/>
                  </a:moveTo>
                  <a:lnTo>
                    <a:pt x="98" y="2342"/>
                  </a:lnTo>
                  <a:cubicBezTo>
                    <a:pt x="0" y="2293"/>
                    <a:pt x="0" y="2098"/>
                    <a:pt x="98" y="2050"/>
                  </a:cubicBezTo>
                  <a:lnTo>
                    <a:pt x="3269" y="49"/>
                  </a:lnTo>
                  <a:cubicBezTo>
                    <a:pt x="3367" y="0"/>
                    <a:pt x="3513" y="0"/>
                    <a:pt x="3611" y="49"/>
                  </a:cubicBezTo>
                  <a:lnTo>
                    <a:pt x="6636" y="1903"/>
                  </a:lnTo>
                  <a:cubicBezTo>
                    <a:pt x="6733" y="2001"/>
                    <a:pt x="6733" y="2147"/>
                    <a:pt x="6636" y="2196"/>
                  </a:cubicBezTo>
                  <a:lnTo>
                    <a:pt x="3464" y="4196"/>
                  </a:lnTo>
                  <a:cubicBezTo>
                    <a:pt x="3367" y="4245"/>
                    <a:pt x="3220" y="4245"/>
                    <a:pt x="3123" y="4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7"/>
            <p:cNvSpPr/>
            <p:nvPr/>
          </p:nvSpPr>
          <p:spPr>
            <a:xfrm>
              <a:off x="6966460" y="2899793"/>
              <a:ext cx="155890" cy="99610"/>
            </a:xfrm>
            <a:custGeom>
              <a:avLst/>
              <a:gdLst/>
              <a:ahLst/>
              <a:cxnLst/>
              <a:rect l="l" t="t" r="r" b="b"/>
              <a:pathLst>
                <a:path w="6783" h="4294" extrusionOk="0">
                  <a:moveTo>
                    <a:pt x="3172" y="4245"/>
                  </a:moveTo>
                  <a:lnTo>
                    <a:pt x="98" y="2342"/>
                  </a:lnTo>
                  <a:cubicBezTo>
                    <a:pt x="1" y="2293"/>
                    <a:pt x="1" y="2147"/>
                    <a:pt x="98" y="2049"/>
                  </a:cubicBezTo>
                  <a:lnTo>
                    <a:pt x="3270" y="98"/>
                  </a:lnTo>
                  <a:cubicBezTo>
                    <a:pt x="3367" y="0"/>
                    <a:pt x="3514" y="0"/>
                    <a:pt x="3611" y="98"/>
                  </a:cubicBezTo>
                  <a:lnTo>
                    <a:pt x="6685" y="1952"/>
                  </a:lnTo>
                  <a:cubicBezTo>
                    <a:pt x="6782" y="2001"/>
                    <a:pt x="6782" y="2196"/>
                    <a:pt x="6685" y="2245"/>
                  </a:cubicBezTo>
                  <a:lnTo>
                    <a:pt x="3514" y="4245"/>
                  </a:lnTo>
                  <a:cubicBezTo>
                    <a:pt x="3416" y="4294"/>
                    <a:pt x="3270" y="4294"/>
                    <a:pt x="3172" y="42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7"/>
            <p:cNvSpPr/>
            <p:nvPr/>
          </p:nvSpPr>
          <p:spPr>
            <a:xfrm>
              <a:off x="6875634" y="2844331"/>
              <a:ext cx="155890" cy="98497"/>
            </a:xfrm>
            <a:custGeom>
              <a:avLst/>
              <a:gdLst/>
              <a:ahLst/>
              <a:cxnLst/>
              <a:rect l="l" t="t" r="r" b="b"/>
              <a:pathLst>
                <a:path w="6783" h="4246" extrusionOk="0">
                  <a:moveTo>
                    <a:pt x="3172" y="4196"/>
                  </a:moveTo>
                  <a:lnTo>
                    <a:pt x="99" y="2343"/>
                  </a:lnTo>
                  <a:cubicBezTo>
                    <a:pt x="1" y="2245"/>
                    <a:pt x="1" y="2099"/>
                    <a:pt x="99" y="2001"/>
                  </a:cubicBezTo>
                  <a:lnTo>
                    <a:pt x="3270" y="49"/>
                  </a:lnTo>
                  <a:cubicBezTo>
                    <a:pt x="3367" y="1"/>
                    <a:pt x="3514" y="1"/>
                    <a:pt x="3611" y="49"/>
                  </a:cubicBezTo>
                  <a:lnTo>
                    <a:pt x="6636" y="1903"/>
                  </a:lnTo>
                  <a:cubicBezTo>
                    <a:pt x="6782" y="1952"/>
                    <a:pt x="6782" y="2147"/>
                    <a:pt x="6636" y="2196"/>
                  </a:cubicBezTo>
                  <a:lnTo>
                    <a:pt x="3465" y="4196"/>
                  </a:lnTo>
                  <a:cubicBezTo>
                    <a:pt x="3367" y="4245"/>
                    <a:pt x="3270" y="4245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7"/>
            <p:cNvSpPr/>
            <p:nvPr/>
          </p:nvSpPr>
          <p:spPr>
            <a:xfrm>
              <a:off x="6784831" y="2787757"/>
              <a:ext cx="155867" cy="98473"/>
            </a:xfrm>
            <a:custGeom>
              <a:avLst/>
              <a:gdLst/>
              <a:ahLst/>
              <a:cxnLst/>
              <a:rect l="l" t="t" r="r" b="b"/>
              <a:pathLst>
                <a:path w="6782" h="4245" extrusionOk="0">
                  <a:moveTo>
                    <a:pt x="3123" y="4196"/>
                  </a:moveTo>
                  <a:lnTo>
                    <a:pt x="147" y="2342"/>
                  </a:lnTo>
                  <a:cubicBezTo>
                    <a:pt x="0" y="2245"/>
                    <a:pt x="0" y="2098"/>
                    <a:pt x="147" y="2049"/>
                  </a:cubicBezTo>
                  <a:lnTo>
                    <a:pt x="3269" y="49"/>
                  </a:lnTo>
                  <a:cubicBezTo>
                    <a:pt x="3367" y="0"/>
                    <a:pt x="3513" y="0"/>
                    <a:pt x="3610" y="49"/>
                  </a:cubicBezTo>
                  <a:lnTo>
                    <a:pt x="6684" y="1903"/>
                  </a:lnTo>
                  <a:cubicBezTo>
                    <a:pt x="6782" y="1952"/>
                    <a:pt x="6782" y="2147"/>
                    <a:pt x="6684" y="2196"/>
                  </a:cubicBezTo>
                  <a:lnTo>
                    <a:pt x="3513" y="4196"/>
                  </a:lnTo>
                  <a:cubicBezTo>
                    <a:pt x="3367" y="4245"/>
                    <a:pt x="3269" y="4245"/>
                    <a:pt x="3123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7"/>
            <p:cNvSpPr/>
            <p:nvPr/>
          </p:nvSpPr>
          <p:spPr>
            <a:xfrm>
              <a:off x="6694004" y="2731159"/>
              <a:ext cx="154764" cy="98497"/>
            </a:xfrm>
            <a:custGeom>
              <a:avLst/>
              <a:gdLst/>
              <a:ahLst/>
              <a:cxnLst/>
              <a:rect l="l" t="t" r="r" b="b"/>
              <a:pathLst>
                <a:path w="6734" h="4246" extrusionOk="0">
                  <a:moveTo>
                    <a:pt x="3123" y="4197"/>
                  </a:moveTo>
                  <a:lnTo>
                    <a:pt x="98" y="2343"/>
                  </a:lnTo>
                  <a:cubicBezTo>
                    <a:pt x="0" y="2245"/>
                    <a:pt x="0" y="2099"/>
                    <a:pt x="98" y="2050"/>
                  </a:cubicBezTo>
                  <a:lnTo>
                    <a:pt x="3269" y="50"/>
                  </a:lnTo>
                  <a:cubicBezTo>
                    <a:pt x="3367" y="1"/>
                    <a:pt x="3464" y="1"/>
                    <a:pt x="3611" y="50"/>
                  </a:cubicBezTo>
                  <a:lnTo>
                    <a:pt x="6635" y="1904"/>
                  </a:lnTo>
                  <a:cubicBezTo>
                    <a:pt x="6733" y="2001"/>
                    <a:pt x="6733" y="2148"/>
                    <a:pt x="6635" y="2196"/>
                  </a:cubicBezTo>
                  <a:lnTo>
                    <a:pt x="3464" y="4197"/>
                  </a:lnTo>
                  <a:cubicBezTo>
                    <a:pt x="3367" y="4245"/>
                    <a:pt x="3220" y="4245"/>
                    <a:pt x="3123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7"/>
            <p:cNvSpPr/>
            <p:nvPr/>
          </p:nvSpPr>
          <p:spPr>
            <a:xfrm>
              <a:off x="6602052" y="2674584"/>
              <a:ext cx="155890" cy="98497"/>
            </a:xfrm>
            <a:custGeom>
              <a:avLst/>
              <a:gdLst/>
              <a:ahLst/>
              <a:cxnLst/>
              <a:rect l="l" t="t" r="r" b="b"/>
              <a:pathLst>
                <a:path w="6783" h="4246" extrusionOk="0">
                  <a:moveTo>
                    <a:pt x="3172" y="4196"/>
                  </a:moveTo>
                  <a:lnTo>
                    <a:pt x="147" y="2342"/>
                  </a:lnTo>
                  <a:cubicBezTo>
                    <a:pt x="1" y="2245"/>
                    <a:pt x="1" y="2098"/>
                    <a:pt x="147" y="2050"/>
                  </a:cubicBezTo>
                  <a:lnTo>
                    <a:pt x="3318" y="49"/>
                  </a:lnTo>
                  <a:cubicBezTo>
                    <a:pt x="3416" y="1"/>
                    <a:pt x="3513" y="1"/>
                    <a:pt x="3611" y="49"/>
                  </a:cubicBezTo>
                  <a:lnTo>
                    <a:pt x="6685" y="1903"/>
                  </a:lnTo>
                  <a:cubicBezTo>
                    <a:pt x="6782" y="1952"/>
                    <a:pt x="6782" y="2098"/>
                    <a:pt x="6685" y="2196"/>
                  </a:cubicBezTo>
                  <a:lnTo>
                    <a:pt x="3513" y="4147"/>
                  </a:lnTo>
                  <a:cubicBezTo>
                    <a:pt x="3416" y="4245"/>
                    <a:pt x="3270" y="4245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7"/>
            <p:cNvSpPr/>
            <p:nvPr/>
          </p:nvSpPr>
          <p:spPr>
            <a:xfrm>
              <a:off x="6511226" y="2618009"/>
              <a:ext cx="155890" cy="99610"/>
            </a:xfrm>
            <a:custGeom>
              <a:avLst/>
              <a:gdLst/>
              <a:ahLst/>
              <a:cxnLst/>
              <a:rect l="l" t="t" r="r" b="b"/>
              <a:pathLst>
                <a:path w="6783" h="4294" extrusionOk="0">
                  <a:moveTo>
                    <a:pt x="3172" y="4196"/>
                  </a:moveTo>
                  <a:lnTo>
                    <a:pt x="99" y="2391"/>
                  </a:lnTo>
                  <a:cubicBezTo>
                    <a:pt x="1" y="2293"/>
                    <a:pt x="1" y="2147"/>
                    <a:pt x="99" y="2049"/>
                  </a:cubicBezTo>
                  <a:lnTo>
                    <a:pt x="3270" y="98"/>
                  </a:lnTo>
                  <a:cubicBezTo>
                    <a:pt x="3367" y="0"/>
                    <a:pt x="3514" y="0"/>
                    <a:pt x="3611" y="98"/>
                  </a:cubicBezTo>
                  <a:lnTo>
                    <a:pt x="6685" y="1952"/>
                  </a:lnTo>
                  <a:cubicBezTo>
                    <a:pt x="6782" y="2000"/>
                    <a:pt x="6782" y="2196"/>
                    <a:pt x="6685" y="2244"/>
                  </a:cubicBezTo>
                  <a:lnTo>
                    <a:pt x="3514" y="4245"/>
                  </a:lnTo>
                  <a:cubicBezTo>
                    <a:pt x="3367" y="4293"/>
                    <a:pt x="3270" y="4245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7"/>
            <p:cNvSpPr/>
            <p:nvPr/>
          </p:nvSpPr>
          <p:spPr>
            <a:xfrm>
              <a:off x="6420423" y="2561411"/>
              <a:ext cx="155867" cy="98497"/>
            </a:xfrm>
            <a:custGeom>
              <a:avLst/>
              <a:gdLst/>
              <a:ahLst/>
              <a:cxnLst/>
              <a:rect l="l" t="t" r="r" b="b"/>
              <a:pathLst>
                <a:path w="6782" h="4246" extrusionOk="0">
                  <a:moveTo>
                    <a:pt x="3171" y="4197"/>
                  </a:moveTo>
                  <a:lnTo>
                    <a:pt x="98" y="2343"/>
                  </a:lnTo>
                  <a:cubicBezTo>
                    <a:pt x="0" y="2294"/>
                    <a:pt x="0" y="2099"/>
                    <a:pt x="98" y="2050"/>
                  </a:cubicBezTo>
                  <a:lnTo>
                    <a:pt x="3269" y="50"/>
                  </a:lnTo>
                  <a:cubicBezTo>
                    <a:pt x="3366" y="1"/>
                    <a:pt x="3513" y="1"/>
                    <a:pt x="3610" y="50"/>
                  </a:cubicBezTo>
                  <a:lnTo>
                    <a:pt x="6635" y="1903"/>
                  </a:lnTo>
                  <a:cubicBezTo>
                    <a:pt x="6782" y="1952"/>
                    <a:pt x="6782" y="2147"/>
                    <a:pt x="6635" y="2196"/>
                  </a:cubicBezTo>
                  <a:lnTo>
                    <a:pt x="3513" y="4148"/>
                  </a:lnTo>
                  <a:cubicBezTo>
                    <a:pt x="3415" y="4245"/>
                    <a:pt x="3269" y="4245"/>
                    <a:pt x="3171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7"/>
            <p:cNvSpPr/>
            <p:nvPr/>
          </p:nvSpPr>
          <p:spPr>
            <a:xfrm>
              <a:off x="6320633" y="2620259"/>
              <a:ext cx="198477" cy="125661"/>
            </a:xfrm>
            <a:custGeom>
              <a:avLst/>
              <a:gdLst/>
              <a:ahLst/>
              <a:cxnLst/>
              <a:rect l="l" t="t" r="r" b="b"/>
              <a:pathLst>
                <a:path w="8636" h="5417" extrusionOk="0">
                  <a:moveTo>
                    <a:pt x="8538" y="3074"/>
                  </a:moveTo>
                  <a:lnTo>
                    <a:pt x="7123" y="2196"/>
                  </a:lnTo>
                  <a:lnTo>
                    <a:pt x="7123" y="2196"/>
                  </a:lnTo>
                  <a:lnTo>
                    <a:pt x="3659" y="50"/>
                  </a:lnTo>
                  <a:cubicBezTo>
                    <a:pt x="3513" y="1"/>
                    <a:pt x="3415" y="1"/>
                    <a:pt x="3318" y="50"/>
                  </a:cubicBezTo>
                  <a:lnTo>
                    <a:pt x="146" y="2050"/>
                  </a:lnTo>
                  <a:cubicBezTo>
                    <a:pt x="0" y="2099"/>
                    <a:pt x="0" y="2294"/>
                    <a:pt x="146" y="2343"/>
                  </a:cubicBezTo>
                  <a:lnTo>
                    <a:pt x="1952" y="3465"/>
                  </a:lnTo>
                  <a:lnTo>
                    <a:pt x="1952" y="3465"/>
                  </a:lnTo>
                  <a:lnTo>
                    <a:pt x="5025" y="5319"/>
                  </a:lnTo>
                  <a:cubicBezTo>
                    <a:pt x="5123" y="5416"/>
                    <a:pt x="5269" y="5416"/>
                    <a:pt x="5367" y="5319"/>
                  </a:cubicBezTo>
                  <a:lnTo>
                    <a:pt x="8538" y="3367"/>
                  </a:lnTo>
                  <a:cubicBezTo>
                    <a:pt x="8635" y="3270"/>
                    <a:pt x="8635" y="3123"/>
                    <a:pt x="8538" y="3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7"/>
            <p:cNvSpPr/>
            <p:nvPr/>
          </p:nvSpPr>
          <p:spPr>
            <a:xfrm>
              <a:off x="6455172" y="2705133"/>
              <a:ext cx="155890" cy="98497"/>
            </a:xfrm>
            <a:custGeom>
              <a:avLst/>
              <a:gdLst/>
              <a:ahLst/>
              <a:cxnLst/>
              <a:rect l="l" t="t" r="r" b="b"/>
              <a:pathLst>
                <a:path w="6783" h="4246" extrusionOk="0">
                  <a:moveTo>
                    <a:pt x="3172" y="4197"/>
                  </a:moveTo>
                  <a:lnTo>
                    <a:pt x="98" y="2294"/>
                  </a:lnTo>
                  <a:cubicBezTo>
                    <a:pt x="1" y="2245"/>
                    <a:pt x="1" y="2099"/>
                    <a:pt x="98" y="2001"/>
                  </a:cubicBezTo>
                  <a:lnTo>
                    <a:pt x="3269" y="50"/>
                  </a:lnTo>
                  <a:cubicBezTo>
                    <a:pt x="3367" y="1"/>
                    <a:pt x="3513" y="1"/>
                    <a:pt x="3611" y="50"/>
                  </a:cubicBezTo>
                  <a:lnTo>
                    <a:pt x="6636" y="1904"/>
                  </a:lnTo>
                  <a:cubicBezTo>
                    <a:pt x="6782" y="1952"/>
                    <a:pt x="6782" y="2147"/>
                    <a:pt x="6636" y="2196"/>
                  </a:cubicBezTo>
                  <a:lnTo>
                    <a:pt x="3464" y="4197"/>
                  </a:lnTo>
                  <a:cubicBezTo>
                    <a:pt x="3367" y="4245"/>
                    <a:pt x="3269" y="4245"/>
                    <a:pt x="3172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7"/>
            <p:cNvSpPr/>
            <p:nvPr/>
          </p:nvSpPr>
          <p:spPr>
            <a:xfrm>
              <a:off x="6545998" y="2761731"/>
              <a:ext cx="155867" cy="98473"/>
            </a:xfrm>
            <a:custGeom>
              <a:avLst/>
              <a:gdLst/>
              <a:ahLst/>
              <a:cxnLst/>
              <a:rect l="l" t="t" r="r" b="b"/>
              <a:pathLst>
                <a:path w="6782" h="4245" extrusionOk="0">
                  <a:moveTo>
                    <a:pt x="3172" y="4196"/>
                  </a:moveTo>
                  <a:lnTo>
                    <a:pt x="98" y="2342"/>
                  </a:lnTo>
                  <a:cubicBezTo>
                    <a:pt x="0" y="2293"/>
                    <a:pt x="0" y="2098"/>
                    <a:pt x="98" y="2049"/>
                  </a:cubicBezTo>
                  <a:lnTo>
                    <a:pt x="3269" y="49"/>
                  </a:lnTo>
                  <a:cubicBezTo>
                    <a:pt x="3367" y="0"/>
                    <a:pt x="3513" y="0"/>
                    <a:pt x="3611" y="49"/>
                  </a:cubicBezTo>
                  <a:lnTo>
                    <a:pt x="6684" y="1903"/>
                  </a:lnTo>
                  <a:cubicBezTo>
                    <a:pt x="6782" y="1952"/>
                    <a:pt x="6782" y="2098"/>
                    <a:pt x="6684" y="2196"/>
                  </a:cubicBezTo>
                  <a:lnTo>
                    <a:pt x="3513" y="4147"/>
                  </a:lnTo>
                  <a:cubicBezTo>
                    <a:pt x="3416" y="4245"/>
                    <a:pt x="3269" y="4245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7"/>
            <p:cNvSpPr/>
            <p:nvPr/>
          </p:nvSpPr>
          <p:spPr>
            <a:xfrm>
              <a:off x="6636824" y="2817169"/>
              <a:ext cx="155867" cy="99633"/>
            </a:xfrm>
            <a:custGeom>
              <a:avLst/>
              <a:gdLst/>
              <a:ahLst/>
              <a:cxnLst/>
              <a:rect l="l" t="t" r="r" b="b"/>
              <a:pathLst>
                <a:path w="6782" h="4295" extrusionOk="0">
                  <a:moveTo>
                    <a:pt x="3171" y="4245"/>
                  </a:moveTo>
                  <a:lnTo>
                    <a:pt x="98" y="2343"/>
                  </a:lnTo>
                  <a:cubicBezTo>
                    <a:pt x="0" y="2294"/>
                    <a:pt x="0" y="2147"/>
                    <a:pt x="98" y="2050"/>
                  </a:cubicBezTo>
                  <a:lnTo>
                    <a:pt x="3318" y="50"/>
                  </a:lnTo>
                  <a:cubicBezTo>
                    <a:pt x="3415" y="1"/>
                    <a:pt x="3562" y="1"/>
                    <a:pt x="3659" y="50"/>
                  </a:cubicBezTo>
                  <a:lnTo>
                    <a:pt x="6684" y="1904"/>
                  </a:lnTo>
                  <a:cubicBezTo>
                    <a:pt x="6782" y="2001"/>
                    <a:pt x="6782" y="2147"/>
                    <a:pt x="6684" y="2245"/>
                  </a:cubicBezTo>
                  <a:lnTo>
                    <a:pt x="3513" y="4197"/>
                  </a:lnTo>
                  <a:cubicBezTo>
                    <a:pt x="3415" y="4294"/>
                    <a:pt x="3269" y="4294"/>
                    <a:pt x="3171" y="42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7"/>
            <p:cNvSpPr/>
            <p:nvPr/>
          </p:nvSpPr>
          <p:spPr>
            <a:xfrm>
              <a:off x="6727628" y="2873767"/>
              <a:ext cx="155890" cy="99610"/>
            </a:xfrm>
            <a:custGeom>
              <a:avLst/>
              <a:gdLst/>
              <a:ahLst/>
              <a:cxnLst/>
              <a:rect l="l" t="t" r="r" b="b"/>
              <a:pathLst>
                <a:path w="6783" h="4294" extrusionOk="0">
                  <a:moveTo>
                    <a:pt x="3172" y="4196"/>
                  </a:moveTo>
                  <a:lnTo>
                    <a:pt x="147" y="2342"/>
                  </a:lnTo>
                  <a:cubicBezTo>
                    <a:pt x="1" y="2293"/>
                    <a:pt x="1" y="2147"/>
                    <a:pt x="147" y="2049"/>
                  </a:cubicBezTo>
                  <a:lnTo>
                    <a:pt x="3319" y="98"/>
                  </a:lnTo>
                  <a:cubicBezTo>
                    <a:pt x="3416" y="0"/>
                    <a:pt x="3514" y="0"/>
                    <a:pt x="3611" y="98"/>
                  </a:cubicBezTo>
                  <a:lnTo>
                    <a:pt x="6685" y="1952"/>
                  </a:lnTo>
                  <a:cubicBezTo>
                    <a:pt x="6782" y="2000"/>
                    <a:pt x="6782" y="2147"/>
                    <a:pt x="6685" y="2244"/>
                  </a:cubicBezTo>
                  <a:lnTo>
                    <a:pt x="3514" y="4196"/>
                  </a:lnTo>
                  <a:cubicBezTo>
                    <a:pt x="3416" y="4293"/>
                    <a:pt x="3270" y="4293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7"/>
            <p:cNvSpPr/>
            <p:nvPr/>
          </p:nvSpPr>
          <p:spPr>
            <a:xfrm>
              <a:off x="6819580" y="2930342"/>
              <a:ext cx="154764" cy="98497"/>
            </a:xfrm>
            <a:custGeom>
              <a:avLst/>
              <a:gdLst/>
              <a:ahLst/>
              <a:cxnLst/>
              <a:rect l="l" t="t" r="r" b="b"/>
              <a:pathLst>
                <a:path w="6734" h="4246" extrusionOk="0">
                  <a:moveTo>
                    <a:pt x="3123" y="4196"/>
                  </a:moveTo>
                  <a:lnTo>
                    <a:pt x="98" y="2342"/>
                  </a:lnTo>
                  <a:cubicBezTo>
                    <a:pt x="1" y="2294"/>
                    <a:pt x="1" y="2098"/>
                    <a:pt x="98" y="2050"/>
                  </a:cubicBezTo>
                  <a:lnTo>
                    <a:pt x="3269" y="98"/>
                  </a:lnTo>
                  <a:cubicBezTo>
                    <a:pt x="3367" y="1"/>
                    <a:pt x="3465" y="1"/>
                    <a:pt x="3611" y="98"/>
                  </a:cubicBezTo>
                  <a:lnTo>
                    <a:pt x="6636" y="1952"/>
                  </a:lnTo>
                  <a:cubicBezTo>
                    <a:pt x="6733" y="2001"/>
                    <a:pt x="6733" y="2147"/>
                    <a:pt x="6636" y="2245"/>
                  </a:cubicBezTo>
                  <a:lnTo>
                    <a:pt x="3465" y="4196"/>
                  </a:lnTo>
                  <a:cubicBezTo>
                    <a:pt x="3367" y="4245"/>
                    <a:pt x="3221" y="4245"/>
                    <a:pt x="3123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7"/>
            <p:cNvSpPr/>
            <p:nvPr/>
          </p:nvSpPr>
          <p:spPr>
            <a:xfrm>
              <a:off x="6910406" y="2986916"/>
              <a:ext cx="154764" cy="98497"/>
            </a:xfrm>
            <a:custGeom>
              <a:avLst/>
              <a:gdLst/>
              <a:ahLst/>
              <a:cxnLst/>
              <a:rect l="l" t="t" r="r" b="b"/>
              <a:pathLst>
                <a:path w="6734" h="4246" extrusionOk="0">
                  <a:moveTo>
                    <a:pt x="3172" y="4197"/>
                  </a:moveTo>
                  <a:lnTo>
                    <a:pt x="98" y="2343"/>
                  </a:lnTo>
                  <a:cubicBezTo>
                    <a:pt x="0" y="2294"/>
                    <a:pt x="0" y="2099"/>
                    <a:pt x="98" y="2050"/>
                  </a:cubicBezTo>
                  <a:lnTo>
                    <a:pt x="3269" y="50"/>
                  </a:lnTo>
                  <a:cubicBezTo>
                    <a:pt x="3367" y="1"/>
                    <a:pt x="3513" y="1"/>
                    <a:pt x="3611" y="50"/>
                  </a:cubicBezTo>
                  <a:lnTo>
                    <a:pt x="6636" y="1952"/>
                  </a:lnTo>
                  <a:cubicBezTo>
                    <a:pt x="6733" y="2001"/>
                    <a:pt x="6733" y="2148"/>
                    <a:pt x="6636" y="2245"/>
                  </a:cubicBezTo>
                  <a:lnTo>
                    <a:pt x="3464" y="4197"/>
                  </a:lnTo>
                  <a:cubicBezTo>
                    <a:pt x="3367" y="4245"/>
                    <a:pt x="3269" y="4245"/>
                    <a:pt x="3172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7"/>
            <p:cNvSpPr/>
            <p:nvPr/>
          </p:nvSpPr>
          <p:spPr>
            <a:xfrm>
              <a:off x="7001232" y="3043514"/>
              <a:ext cx="155867" cy="99610"/>
            </a:xfrm>
            <a:custGeom>
              <a:avLst/>
              <a:gdLst/>
              <a:ahLst/>
              <a:cxnLst/>
              <a:rect l="l" t="t" r="r" b="b"/>
              <a:pathLst>
                <a:path w="6782" h="4294" extrusionOk="0">
                  <a:moveTo>
                    <a:pt x="3171" y="4196"/>
                  </a:moveTo>
                  <a:lnTo>
                    <a:pt x="98" y="2342"/>
                  </a:lnTo>
                  <a:cubicBezTo>
                    <a:pt x="0" y="2293"/>
                    <a:pt x="0" y="2147"/>
                    <a:pt x="98" y="2049"/>
                  </a:cubicBezTo>
                  <a:lnTo>
                    <a:pt x="3269" y="98"/>
                  </a:lnTo>
                  <a:cubicBezTo>
                    <a:pt x="3367" y="0"/>
                    <a:pt x="3513" y="0"/>
                    <a:pt x="3611" y="98"/>
                  </a:cubicBezTo>
                  <a:lnTo>
                    <a:pt x="6635" y="1952"/>
                  </a:lnTo>
                  <a:cubicBezTo>
                    <a:pt x="6782" y="2001"/>
                    <a:pt x="6782" y="2196"/>
                    <a:pt x="6635" y="2245"/>
                  </a:cubicBezTo>
                  <a:lnTo>
                    <a:pt x="3513" y="4245"/>
                  </a:lnTo>
                  <a:cubicBezTo>
                    <a:pt x="3367" y="4294"/>
                    <a:pt x="3269" y="4294"/>
                    <a:pt x="3171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7"/>
            <p:cNvSpPr/>
            <p:nvPr/>
          </p:nvSpPr>
          <p:spPr>
            <a:xfrm>
              <a:off x="7092059" y="3100089"/>
              <a:ext cx="155867" cy="99633"/>
            </a:xfrm>
            <a:custGeom>
              <a:avLst/>
              <a:gdLst/>
              <a:ahLst/>
              <a:cxnLst/>
              <a:rect l="l" t="t" r="r" b="b"/>
              <a:pathLst>
                <a:path w="6782" h="4295" extrusionOk="0">
                  <a:moveTo>
                    <a:pt x="3171" y="4196"/>
                  </a:moveTo>
                  <a:lnTo>
                    <a:pt x="98" y="2343"/>
                  </a:lnTo>
                  <a:cubicBezTo>
                    <a:pt x="0" y="2294"/>
                    <a:pt x="0" y="2147"/>
                    <a:pt x="98" y="2050"/>
                  </a:cubicBezTo>
                  <a:lnTo>
                    <a:pt x="3269" y="98"/>
                  </a:lnTo>
                  <a:cubicBezTo>
                    <a:pt x="3366" y="1"/>
                    <a:pt x="3513" y="1"/>
                    <a:pt x="3610" y="98"/>
                  </a:cubicBezTo>
                  <a:lnTo>
                    <a:pt x="6684" y="1952"/>
                  </a:lnTo>
                  <a:cubicBezTo>
                    <a:pt x="6782" y="2001"/>
                    <a:pt x="6782" y="2147"/>
                    <a:pt x="6684" y="2245"/>
                  </a:cubicBezTo>
                  <a:lnTo>
                    <a:pt x="3513" y="4245"/>
                  </a:lnTo>
                  <a:cubicBezTo>
                    <a:pt x="3366" y="4294"/>
                    <a:pt x="3269" y="4245"/>
                    <a:pt x="3171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7"/>
            <p:cNvSpPr/>
            <p:nvPr/>
          </p:nvSpPr>
          <p:spPr>
            <a:xfrm>
              <a:off x="7182862" y="3156687"/>
              <a:ext cx="155890" cy="98473"/>
            </a:xfrm>
            <a:custGeom>
              <a:avLst/>
              <a:gdLst/>
              <a:ahLst/>
              <a:cxnLst/>
              <a:rect l="l" t="t" r="r" b="b"/>
              <a:pathLst>
                <a:path w="6783" h="4245" extrusionOk="0">
                  <a:moveTo>
                    <a:pt x="3172" y="4196"/>
                  </a:moveTo>
                  <a:lnTo>
                    <a:pt x="147" y="2342"/>
                  </a:lnTo>
                  <a:cubicBezTo>
                    <a:pt x="1" y="2293"/>
                    <a:pt x="1" y="2147"/>
                    <a:pt x="147" y="2049"/>
                  </a:cubicBezTo>
                  <a:lnTo>
                    <a:pt x="3270" y="98"/>
                  </a:lnTo>
                  <a:cubicBezTo>
                    <a:pt x="3367" y="0"/>
                    <a:pt x="3514" y="0"/>
                    <a:pt x="3611" y="98"/>
                  </a:cubicBezTo>
                  <a:lnTo>
                    <a:pt x="6685" y="1903"/>
                  </a:lnTo>
                  <a:cubicBezTo>
                    <a:pt x="6782" y="2000"/>
                    <a:pt x="6782" y="2147"/>
                    <a:pt x="6685" y="2196"/>
                  </a:cubicBezTo>
                  <a:lnTo>
                    <a:pt x="3514" y="4196"/>
                  </a:lnTo>
                  <a:cubicBezTo>
                    <a:pt x="3416" y="4245"/>
                    <a:pt x="3270" y="4245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7"/>
            <p:cNvSpPr/>
            <p:nvPr/>
          </p:nvSpPr>
          <p:spPr>
            <a:xfrm>
              <a:off x="7273688" y="3213262"/>
              <a:ext cx="155890" cy="98497"/>
            </a:xfrm>
            <a:custGeom>
              <a:avLst/>
              <a:gdLst/>
              <a:ahLst/>
              <a:cxnLst/>
              <a:rect l="l" t="t" r="r" b="b"/>
              <a:pathLst>
                <a:path w="6783" h="4246" extrusionOk="0">
                  <a:moveTo>
                    <a:pt x="3172" y="4196"/>
                  </a:moveTo>
                  <a:lnTo>
                    <a:pt x="147" y="2342"/>
                  </a:lnTo>
                  <a:cubicBezTo>
                    <a:pt x="1" y="2245"/>
                    <a:pt x="1" y="2098"/>
                    <a:pt x="147" y="2001"/>
                  </a:cubicBezTo>
                  <a:lnTo>
                    <a:pt x="3318" y="49"/>
                  </a:lnTo>
                  <a:cubicBezTo>
                    <a:pt x="3416" y="0"/>
                    <a:pt x="3513" y="0"/>
                    <a:pt x="3611" y="49"/>
                  </a:cubicBezTo>
                  <a:lnTo>
                    <a:pt x="6685" y="1903"/>
                  </a:lnTo>
                  <a:cubicBezTo>
                    <a:pt x="6782" y="1952"/>
                    <a:pt x="6782" y="2147"/>
                    <a:pt x="6685" y="2196"/>
                  </a:cubicBezTo>
                  <a:lnTo>
                    <a:pt x="3513" y="4196"/>
                  </a:lnTo>
                  <a:cubicBezTo>
                    <a:pt x="3416" y="4245"/>
                    <a:pt x="3269" y="4245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7"/>
            <p:cNvSpPr/>
            <p:nvPr/>
          </p:nvSpPr>
          <p:spPr>
            <a:xfrm>
              <a:off x="7364514" y="3268723"/>
              <a:ext cx="155867" cy="99610"/>
            </a:xfrm>
            <a:custGeom>
              <a:avLst/>
              <a:gdLst/>
              <a:ahLst/>
              <a:cxnLst/>
              <a:rect l="l" t="t" r="r" b="b"/>
              <a:pathLst>
                <a:path w="6782" h="4294" extrusionOk="0">
                  <a:moveTo>
                    <a:pt x="3172" y="4245"/>
                  </a:moveTo>
                  <a:lnTo>
                    <a:pt x="147" y="2391"/>
                  </a:lnTo>
                  <a:cubicBezTo>
                    <a:pt x="0" y="2293"/>
                    <a:pt x="0" y="2147"/>
                    <a:pt x="147" y="2049"/>
                  </a:cubicBezTo>
                  <a:lnTo>
                    <a:pt x="3318" y="98"/>
                  </a:lnTo>
                  <a:cubicBezTo>
                    <a:pt x="3416" y="0"/>
                    <a:pt x="3513" y="0"/>
                    <a:pt x="3611" y="98"/>
                  </a:cubicBezTo>
                  <a:lnTo>
                    <a:pt x="6684" y="1903"/>
                  </a:lnTo>
                  <a:cubicBezTo>
                    <a:pt x="6782" y="2000"/>
                    <a:pt x="6782" y="2147"/>
                    <a:pt x="6684" y="2196"/>
                  </a:cubicBezTo>
                  <a:lnTo>
                    <a:pt x="3513" y="4196"/>
                  </a:lnTo>
                  <a:cubicBezTo>
                    <a:pt x="3416" y="4245"/>
                    <a:pt x="3269" y="4293"/>
                    <a:pt x="3172" y="42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7"/>
            <p:cNvSpPr/>
            <p:nvPr/>
          </p:nvSpPr>
          <p:spPr>
            <a:xfrm>
              <a:off x="7456467" y="3325298"/>
              <a:ext cx="155867" cy="99610"/>
            </a:xfrm>
            <a:custGeom>
              <a:avLst/>
              <a:gdLst/>
              <a:ahLst/>
              <a:cxnLst/>
              <a:rect l="l" t="t" r="r" b="b"/>
              <a:pathLst>
                <a:path w="6782" h="4294" extrusionOk="0">
                  <a:moveTo>
                    <a:pt x="3171" y="4245"/>
                  </a:moveTo>
                  <a:lnTo>
                    <a:pt x="98" y="2342"/>
                  </a:lnTo>
                  <a:cubicBezTo>
                    <a:pt x="0" y="2294"/>
                    <a:pt x="0" y="2147"/>
                    <a:pt x="98" y="2050"/>
                  </a:cubicBezTo>
                  <a:lnTo>
                    <a:pt x="3269" y="98"/>
                  </a:lnTo>
                  <a:cubicBezTo>
                    <a:pt x="3366" y="0"/>
                    <a:pt x="3513" y="0"/>
                    <a:pt x="3610" y="98"/>
                  </a:cubicBezTo>
                  <a:lnTo>
                    <a:pt x="6635" y="1952"/>
                  </a:lnTo>
                  <a:cubicBezTo>
                    <a:pt x="6782" y="2001"/>
                    <a:pt x="6782" y="2196"/>
                    <a:pt x="6635" y="2245"/>
                  </a:cubicBezTo>
                  <a:lnTo>
                    <a:pt x="3464" y="4245"/>
                  </a:lnTo>
                  <a:cubicBezTo>
                    <a:pt x="3366" y="4294"/>
                    <a:pt x="3269" y="4294"/>
                    <a:pt x="3171" y="42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7"/>
            <p:cNvSpPr/>
            <p:nvPr/>
          </p:nvSpPr>
          <p:spPr>
            <a:xfrm>
              <a:off x="7297245" y="3346800"/>
              <a:ext cx="222034" cy="140368"/>
            </a:xfrm>
            <a:custGeom>
              <a:avLst/>
              <a:gdLst/>
              <a:ahLst/>
              <a:cxnLst/>
              <a:rect l="l" t="t" r="r" b="b"/>
              <a:pathLst>
                <a:path w="9661" h="6051" extrusionOk="0">
                  <a:moveTo>
                    <a:pt x="9563" y="3708"/>
                  </a:moveTo>
                  <a:lnTo>
                    <a:pt x="8148" y="2830"/>
                  </a:lnTo>
                  <a:lnTo>
                    <a:pt x="8148" y="2830"/>
                  </a:lnTo>
                  <a:lnTo>
                    <a:pt x="3610" y="49"/>
                  </a:lnTo>
                  <a:cubicBezTo>
                    <a:pt x="3513" y="0"/>
                    <a:pt x="3367" y="0"/>
                    <a:pt x="3269" y="49"/>
                  </a:cubicBezTo>
                  <a:lnTo>
                    <a:pt x="98" y="2050"/>
                  </a:lnTo>
                  <a:cubicBezTo>
                    <a:pt x="0" y="2098"/>
                    <a:pt x="0" y="2245"/>
                    <a:pt x="98" y="2342"/>
                  </a:cubicBezTo>
                  <a:lnTo>
                    <a:pt x="3025" y="4147"/>
                  </a:lnTo>
                  <a:lnTo>
                    <a:pt x="3025" y="4147"/>
                  </a:lnTo>
                  <a:lnTo>
                    <a:pt x="6050" y="6001"/>
                  </a:lnTo>
                  <a:cubicBezTo>
                    <a:pt x="6147" y="6050"/>
                    <a:pt x="6294" y="6050"/>
                    <a:pt x="6391" y="6001"/>
                  </a:cubicBezTo>
                  <a:lnTo>
                    <a:pt x="9563" y="4001"/>
                  </a:lnTo>
                  <a:cubicBezTo>
                    <a:pt x="9660" y="3903"/>
                    <a:pt x="9660" y="3757"/>
                    <a:pt x="9563" y="37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7"/>
            <p:cNvSpPr/>
            <p:nvPr/>
          </p:nvSpPr>
          <p:spPr>
            <a:xfrm>
              <a:off x="7206419" y="3289089"/>
              <a:ext cx="155867" cy="98473"/>
            </a:xfrm>
            <a:custGeom>
              <a:avLst/>
              <a:gdLst/>
              <a:ahLst/>
              <a:cxnLst/>
              <a:rect l="l" t="t" r="r" b="b"/>
              <a:pathLst>
                <a:path w="6782" h="4245" extrusionOk="0">
                  <a:moveTo>
                    <a:pt x="3172" y="4196"/>
                  </a:moveTo>
                  <a:lnTo>
                    <a:pt x="98" y="2342"/>
                  </a:lnTo>
                  <a:cubicBezTo>
                    <a:pt x="0" y="2245"/>
                    <a:pt x="0" y="2098"/>
                    <a:pt x="98" y="2049"/>
                  </a:cubicBezTo>
                  <a:lnTo>
                    <a:pt x="3269" y="49"/>
                  </a:lnTo>
                  <a:cubicBezTo>
                    <a:pt x="3367" y="0"/>
                    <a:pt x="3513" y="0"/>
                    <a:pt x="3611" y="49"/>
                  </a:cubicBezTo>
                  <a:lnTo>
                    <a:pt x="6684" y="1903"/>
                  </a:lnTo>
                  <a:cubicBezTo>
                    <a:pt x="6782" y="1952"/>
                    <a:pt x="6782" y="2098"/>
                    <a:pt x="6684" y="2196"/>
                  </a:cubicBezTo>
                  <a:lnTo>
                    <a:pt x="3513" y="4147"/>
                  </a:lnTo>
                  <a:cubicBezTo>
                    <a:pt x="3416" y="4245"/>
                    <a:pt x="3269" y="4245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7"/>
            <p:cNvSpPr/>
            <p:nvPr/>
          </p:nvSpPr>
          <p:spPr>
            <a:xfrm>
              <a:off x="7115592" y="3232491"/>
              <a:ext cx="155890" cy="98497"/>
            </a:xfrm>
            <a:custGeom>
              <a:avLst/>
              <a:gdLst/>
              <a:ahLst/>
              <a:cxnLst/>
              <a:rect l="l" t="t" r="r" b="b"/>
              <a:pathLst>
                <a:path w="6783" h="4246" extrusionOk="0">
                  <a:moveTo>
                    <a:pt x="3172" y="4197"/>
                  </a:moveTo>
                  <a:lnTo>
                    <a:pt x="147" y="2343"/>
                  </a:lnTo>
                  <a:cubicBezTo>
                    <a:pt x="1" y="2294"/>
                    <a:pt x="1" y="2099"/>
                    <a:pt x="147" y="2050"/>
                  </a:cubicBezTo>
                  <a:lnTo>
                    <a:pt x="3318" y="50"/>
                  </a:lnTo>
                  <a:cubicBezTo>
                    <a:pt x="3416" y="1"/>
                    <a:pt x="3513" y="1"/>
                    <a:pt x="3611" y="50"/>
                  </a:cubicBezTo>
                  <a:lnTo>
                    <a:pt x="6684" y="1904"/>
                  </a:lnTo>
                  <a:cubicBezTo>
                    <a:pt x="6782" y="2001"/>
                    <a:pt x="6782" y="2148"/>
                    <a:pt x="6684" y="2196"/>
                  </a:cubicBezTo>
                  <a:lnTo>
                    <a:pt x="3513" y="4197"/>
                  </a:lnTo>
                  <a:cubicBezTo>
                    <a:pt x="3416" y="4245"/>
                    <a:pt x="3269" y="4245"/>
                    <a:pt x="3172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7"/>
            <p:cNvSpPr/>
            <p:nvPr/>
          </p:nvSpPr>
          <p:spPr>
            <a:xfrm>
              <a:off x="7024766" y="3177053"/>
              <a:ext cx="154764" cy="98473"/>
            </a:xfrm>
            <a:custGeom>
              <a:avLst/>
              <a:gdLst/>
              <a:ahLst/>
              <a:cxnLst/>
              <a:rect l="l" t="t" r="r" b="b"/>
              <a:pathLst>
                <a:path w="6734" h="4245" extrusionOk="0">
                  <a:moveTo>
                    <a:pt x="3123" y="4147"/>
                  </a:moveTo>
                  <a:lnTo>
                    <a:pt x="98" y="2342"/>
                  </a:lnTo>
                  <a:cubicBezTo>
                    <a:pt x="1" y="2245"/>
                    <a:pt x="1" y="2098"/>
                    <a:pt x="98" y="2001"/>
                  </a:cubicBezTo>
                  <a:lnTo>
                    <a:pt x="3270" y="49"/>
                  </a:lnTo>
                  <a:cubicBezTo>
                    <a:pt x="3367" y="0"/>
                    <a:pt x="3513" y="0"/>
                    <a:pt x="3611" y="49"/>
                  </a:cubicBezTo>
                  <a:lnTo>
                    <a:pt x="6636" y="1903"/>
                  </a:lnTo>
                  <a:cubicBezTo>
                    <a:pt x="6733" y="1952"/>
                    <a:pt x="6733" y="2147"/>
                    <a:pt x="6636" y="2196"/>
                  </a:cubicBezTo>
                  <a:lnTo>
                    <a:pt x="3465" y="4196"/>
                  </a:lnTo>
                  <a:cubicBezTo>
                    <a:pt x="3367" y="4245"/>
                    <a:pt x="3221" y="4245"/>
                    <a:pt x="3123" y="4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7"/>
            <p:cNvSpPr/>
            <p:nvPr/>
          </p:nvSpPr>
          <p:spPr>
            <a:xfrm>
              <a:off x="6933940" y="3119342"/>
              <a:ext cx="154764" cy="99610"/>
            </a:xfrm>
            <a:custGeom>
              <a:avLst/>
              <a:gdLst/>
              <a:ahLst/>
              <a:cxnLst/>
              <a:rect l="l" t="t" r="r" b="b"/>
              <a:pathLst>
                <a:path w="6734" h="4294" extrusionOk="0">
                  <a:moveTo>
                    <a:pt x="3123" y="4196"/>
                  </a:moveTo>
                  <a:lnTo>
                    <a:pt x="99" y="2342"/>
                  </a:lnTo>
                  <a:cubicBezTo>
                    <a:pt x="1" y="2293"/>
                    <a:pt x="1" y="2098"/>
                    <a:pt x="99" y="2049"/>
                  </a:cubicBezTo>
                  <a:lnTo>
                    <a:pt x="3270" y="49"/>
                  </a:lnTo>
                  <a:cubicBezTo>
                    <a:pt x="3367" y="0"/>
                    <a:pt x="3465" y="0"/>
                    <a:pt x="3611" y="49"/>
                  </a:cubicBezTo>
                  <a:lnTo>
                    <a:pt x="6636" y="1952"/>
                  </a:lnTo>
                  <a:cubicBezTo>
                    <a:pt x="6734" y="2000"/>
                    <a:pt x="6734" y="2147"/>
                    <a:pt x="6636" y="2244"/>
                  </a:cubicBezTo>
                  <a:lnTo>
                    <a:pt x="3465" y="4196"/>
                  </a:lnTo>
                  <a:cubicBezTo>
                    <a:pt x="3367" y="4293"/>
                    <a:pt x="3221" y="4293"/>
                    <a:pt x="3123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7"/>
            <p:cNvSpPr/>
            <p:nvPr/>
          </p:nvSpPr>
          <p:spPr>
            <a:xfrm>
              <a:off x="6842011" y="3063880"/>
              <a:ext cx="155867" cy="98497"/>
            </a:xfrm>
            <a:custGeom>
              <a:avLst/>
              <a:gdLst/>
              <a:ahLst/>
              <a:cxnLst/>
              <a:rect l="l" t="t" r="r" b="b"/>
              <a:pathLst>
                <a:path w="6782" h="4246" extrusionOk="0">
                  <a:moveTo>
                    <a:pt x="3172" y="4147"/>
                  </a:moveTo>
                  <a:lnTo>
                    <a:pt x="147" y="2342"/>
                  </a:lnTo>
                  <a:cubicBezTo>
                    <a:pt x="0" y="2245"/>
                    <a:pt x="0" y="2098"/>
                    <a:pt x="147" y="2050"/>
                  </a:cubicBezTo>
                  <a:lnTo>
                    <a:pt x="3318" y="49"/>
                  </a:lnTo>
                  <a:cubicBezTo>
                    <a:pt x="3415" y="1"/>
                    <a:pt x="3513" y="1"/>
                    <a:pt x="3611" y="49"/>
                  </a:cubicBezTo>
                  <a:lnTo>
                    <a:pt x="6684" y="1903"/>
                  </a:lnTo>
                  <a:cubicBezTo>
                    <a:pt x="6782" y="2001"/>
                    <a:pt x="6782" y="2147"/>
                    <a:pt x="6684" y="2196"/>
                  </a:cubicBezTo>
                  <a:lnTo>
                    <a:pt x="3513" y="4196"/>
                  </a:lnTo>
                  <a:cubicBezTo>
                    <a:pt x="3415" y="4245"/>
                    <a:pt x="3269" y="4245"/>
                    <a:pt x="3172" y="4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7"/>
            <p:cNvSpPr/>
            <p:nvPr/>
          </p:nvSpPr>
          <p:spPr>
            <a:xfrm>
              <a:off x="6751184" y="3006169"/>
              <a:ext cx="155890" cy="99610"/>
            </a:xfrm>
            <a:custGeom>
              <a:avLst/>
              <a:gdLst/>
              <a:ahLst/>
              <a:cxnLst/>
              <a:rect l="l" t="t" r="r" b="b"/>
              <a:pathLst>
                <a:path w="6783" h="4294" extrusionOk="0">
                  <a:moveTo>
                    <a:pt x="3172" y="4196"/>
                  </a:moveTo>
                  <a:lnTo>
                    <a:pt x="98" y="2342"/>
                  </a:lnTo>
                  <a:cubicBezTo>
                    <a:pt x="1" y="2293"/>
                    <a:pt x="1" y="2147"/>
                    <a:pt x="98" y="2049"/>
                  </a:cubicBezTo>
                  <a:lnTo>
                    <a:pt x="3269" y="98"/>
                  </a:lnTo>
                  <a:cubicBezTo>
                    <a:pt x="3367" y="0"/>
                    <a:pt x="3513" y="0"/>
                    <a:pt x="3611" y="98"/>
                  </a:cubicBezTo>
                  <a:lnTo>
                    <a:pt x="6684" y="1952"/>
                  </a:lnTo>
                  <a:cubicBezTo>
                    <a:pt x="6782" y="2001"/>
                    <a:pt x="6782" y="2147"/>
                    <a:pt x="6684" y="2245"/>
                  </a:cubicBezTo>
                  <a:lnTo>
                    <a:pt x="3513" y="4196"/>
                  </a:lnTo>
                  <a:cubicBezTo>
                    <a:pt x="3416" y="4294"/>
                    <a:pt x="3269" y="4294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7"/>
            <p:cNvSpPr/>
            <p:nvPr/>
          </p:nvSpPr>
          <p:spPr>
            <a:xfrm>
              <a:off x="6660358" y="2949571"/>
              <a:ext cx="155890" cy="99633"/>
            </a:xfrm>
            <a:custGeom>
              <a:avLst/>
              <a:gdLst/>
              <a:ahLst/>
              <a:cxnLst/>
              <a:rect l="l" t="t" r="r" b="b"/>
              <a:pathLst>
                <a:path w="6783" h="4295" extrusionOk="0">
                  <a:moveTo>
                    <a:pt x="3172" y="4245"/>
                  </a:moveTo>
                  <a:lnTo>
                    <a:pt x="98" y="2343"/>
                  </a:lnTo>
                  <a:cubicBezTo>
                    <a:pt x="1" y="2294"/>
                    <a:pt x="1" y="2148"/>
                    <a:pt x="98" y="2050"/>
                  </a:cubicBezTo>
                  <a:lnTo>
                    <a:pt x="3270" y="99"/>
                  </a:lnTo>
                  <a:cubicBezTo>
                    <a:pt x="3367" y="1"/>
                    <a:pt x="3513" y="1"/>
                    <a:pt x="3611" y="99"/>
                  </a:cubicBezTo>
                  <a:lnTo>
                    <a:pt x="6636" y="1952"/>
                  </a:lnTo>
                  <a:cubicBezTo>
                    <a:pt x="6782" y="2001"/>
                    <a:pt x="6782" y="2196"/>
                    <a:pt x="6636" y="2245"/>
                  </a:cubicBezTo>
                  <a:lnTo>
                    <a:pt x="3465" y="4245"/>
                  </a:lnTo>
                  <a:cubicBezTo>
                    <a:pt x="3367" y="4294"/>
                    <a:pt x="3270" y="4294"/>
                    <a:pt x="3172" y="42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7"/>
            <p:cNvSpPr/>
            <p:nvPr/>
          </p:nvSpPr>
          <p:spPr>
            <a:xfrm>
              <a:off x="6569532" y="2892996"/>
              <a:ext cx="155890" cy="99610"/>
            </a:xfrm>
            <a:custGeom>
              <a:avLst/>
              <a:gdLst/>
              <a:ahLst/>
              <a:cxnLst/>
              <a:rect l="l" t="t" r="r" b="b"/>
              <a:pathLst>
                <a:path w="6783" h="4294" extrusionOk="0">
                  <a:moveTo>
                    <a:pt x="3123" y="4245"/>
                  </a:moveTo>
                  <a:lnTo>
                    <a:pt x="98" y="2391"/>
                  </a:lnTo>
                  <a:cubicBezTo>
                    <a:pt x="1" y="2294"/>
                    <a:pt x="1" y="2147"/>
                    <a:pt x="98" y="2050"/>
                  </a:cubicBezTo>
                  <a:lnTo>
                    <a:pt x="3270" y="98"/>
                  </a:lnTo>
                  <a:cubicBezTo>
                    <a:pt x="3367" y="1"/>
                    <a:pt x="3514" y="1"/>
                    <a:pt x="3611" y="98"/>
                  </a:cubicBezTo>
                  <a:lnTo>
                    <a:pt x="6636" y="1903"/>
                  </a:lnTo>
                  <a:cubicBezTo>
                    <a:pt x="6782" y="2001"/>
                    <a:pt x="6782" y="2147"/>
                    <a:pt x="6636" y="2196"/>
                  </a:cubicBezTo>
                  <a:lnTo>
                    <a:pt x="3465" y="4196"/>
                  </a:lnTo>
                  <a:cubicBezTo>
                    <a:pt x="3367" y="4245"/>
                    <a:pt x="3270" y="4294"/>
                    <a:pt x="3123" y="42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6478729" y="2837535"/>
              <a:ext cx="154741" cy="98497"/>
            </a:xfrm>
            <a:custGeom>
              <a:avLst/>
              <a:gdLst/>
              <a:ahLst/>
              <a:cxnLst/>
              <a:rect l="l" t="t" r="r" b="b"/>
              <a:pathLst>
                <a:path w="6733" h="4246" extrusionOk="0">
                  <a:moveTo>
                    <a:pt x="3123" y="4197"/>
                  </a:moveTo>
                  <a:lnTo>
                    <a:pt x="98" y="2343"/>
                  </a:lnTo>
                  <a:cubicBezTo>
                    <a:pt x="0" y="2245"/>
                    <a:pt x="0" y="2099"/>
                    <a:pt x="98" y="2001"/>
                  </a:cubicBezTo>
                  <a:lnTo>
                    <a:pt x="3269" y="50"/>
                  </a:lnTo>
                  <a:cubicBezTo>
                    <a:pt x="3366" y="1"/>
                    <a:pt x="3513" y="1"/>
                    <a:pt x="3610" y="50"/>
                  </a:cubicBezTo>
                  <a:lnTo>
                    <a:pt x="6635" y="1904"/>
                  </a:lnTo>
                  <a:cubicBezTo>
                    <a:pt x="6733" y="1952"/>
                    <a:pt x="6733" y="2148"/>
                    <a:pt x="6635" y="2196"/>
                  </a:cubicBezTo>
                  <a:lnTo>
                    <a:pt x="3464" y="4197"/>
                  </a:lnTo>
                  <a:cubicBezTo>
                    <a:pt x="3366" y="4246"/>
                    <a:pt x="3220" y="4246"/>
                    <a:pt x="3123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7"/>
            <p:cNvSpPr/>
            <p:nvPr/>
          </p:nvSpPr>
          <p:spPr>
            <a:xfrm>
              <a:off x="6387903" y="2780960"/>
              <a:ext cx="155867" cy="99610"/>
            </a:xfrm>
            <a:custGeom>
              <a:avLst/>
              <a:gdLst/>
              <a:ahLst/>
              <a:cxnLst/>
              <a:rect l="l" t="t" r="r" b="b"/>
              <a:pathLst>
                <a:path w="6782" h="4294" extrusionOk="0">
                  <a:moveTo>
                    <a:pt x="3123" y="4196"/>
                  </a:moveTo>
                  <a:lnTo>
                    <a:pt x="98" y="2342"/>
                  </a:lnTo>
                  <a:cubicBezTo>
                    <a:pt x="0" y="2294"/>
                    <a:pt x="0" y="2147"/>
                    <a:pt x="98" y="2050"/>
                  </a:cubicBezTo>
                  <a:lnTo>
                    <a:pt x="3269" y="98"/>
                  </a:lnTo>
                  <a:cubicBezTo>
                    <a:pt x="3367" y="1"/>
                    <a:pt x="3513" y="1"/>
                    <a:pt x="3611" y="98"/>
                  </a:cubicBezTo>
                  <a:lnTo>
                    <a:pt x="6635" y="1952"/>
                  </a:lnTo>
                  <a:cubicBezTo>
                    <a:pt x="6782" y="2001"/>
                    <a:pt x="6782" y="2147"/>
                    <a:pt x="6635" y="2245"/>
                  </a:cubicBezTo>
                  <a:lnTo>
                    <a:pt x="3464" y="4245"/>
                  </a:lnTo>
                  <a:cubicBezTo>
                    <a:pt x="3367" y="4294"/>
                    <a:pt x="3220" y="4245"/>
                    <a:pt x="3123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7"/>
            <p:cNvSpPr/>
            <p:nvPr/>
          </p:nvSpPr>
          <p:spPr>
            <a:xfrm>
              <a:off x="6230933" y="2682517"/>
              <a:ext cx="220908" cy="140345"/>
            </a:xfrm>
            <a:custGeom>
              <a:avLst/>
              <a:gdLst/>
              <a:ahLst/>
              <a:cxnLst/>
              <a:rect l="l" t="t" r="r" b="b"/>
              <a:pathLst>
                <a:path w="9612" h="6050" extrusionOk="0">
                  <a:moveTo>
                    <a:pt x="9465" y="3708"/>
                  </a:moveTo>
                  <a:lnTo>
                    <a:pt x="7074" y="2196"/>
                  </a:lnTo>
                  <a:lnTo>
                    <a:pt x="7074" y="2196"/>
                  </a:lnTo>
                  <a:lnTo>
                    <a:pt x="3610" y="98"/>
                  </a:lnTo>
                  <a:cubicBezTo>
                    <a:pt x="3513" y="0"/>
                    <a:pt x="3366" y="0"/>
                    <a:pt x="3269" y="98"/>
                  </a:cubicBezTo>
                  <a:lnTo>
                    <a:pt x="98" y="2049"/>
                  </a:lnTo>
                  <a:cubicBezTo>
                    <a:pt x="0" y="2147"/>
                    <a:pt x="0" y="2293"/>
                    <a:pt x="98" y="2342"/>
                  </a:cubicBezTo>
                  <a:lnTo>
                    <a:pt x="1952" y="3513"/>
                  </a:lnTo>
                  <a:lnTo>
                    <a:pt x="1952" y="3513"/>
                  </a:lnTo>
                  <a:lnTo>
                    <a:pt x="6001" y="5952"/>
                  </a:lnTo>
                  <a:cubicBezTo>
                    <a:pt x="6098" y="6050"/>
                    <a:pt x="6196" y="6050"/>
                    <a:pt x="6342" y="5952"/>
                  </a:cubicBezTo>
                  <a:lnTo>
                    <a:pt x="9465" y="4001"/>
                  </a:lnTo>
                  <a:cubicBezTo>
                    <a:pt x="9611" y="3903"/>
                    <a:pt x="9611" y="3757"/>
                    <a:pt x="9465" y="37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7"/>
            <p:cNvSpPr/>
            <p:nvPr/>
          </p:nvSpPr>
          <p:spPr>
            <a:xfrm>
              <a:off x="6134499" y="2743615"/>
              <a:ext cx="262391" cy="165259"/>
            </a:xfrm>
            <a:custGeom>
              <a:avLst/>
              <a:gdLst/>
              <a:ahLst/>
              <a:cxnLst/>
              <a:rect l="l" t="t" r="r" b="b"/>
              <a:pathLst>
                <a:path w="11417" h="7124" extrusionOk="0">
                  <a:moveTo>
                    <a:pt x="11319" y="4782"/>
                  </a:moveTo>
                  <a:lnTo>
                    <a:pt x="7123" y="2196"/>
                  </a:lnTo>
                  <a:lnTo>
                    <a:pt x="7123" y="2196"/>
                  </a:lnTo>
                  <a:lnTo>
                    <a:pt x="3611" y="49"/>
                  </a:lnTo>
                  <a:cubicBezTo>
                    <a:pt x="3513" y="1"/>
                    <a:pt x="3415" y="1"/>
                    <a:pt x="3318" y="49"/>
                  </a:cubicBezTo>
                  <a:lnTo>
                    <a:pt x="147" y="2050"/>
                  </a:lnTo>
                  <a:cubicBezTo>
                    <a:pt x="0" y="2098"/>
                    <a:pt x="0" y="2294"/>
                    <a:pt x="147" y="2342"/>
                  </a:cubicBezTo>
                  <a:lnTo>
                    <a:pt x="2001" y="3465"/>
                  </a:lnTo>
                  <a:lnTo>
                    <a:pt x="2001" y="3465"/>
                  </a:lnTo>
                  <a:lnTo>
                    <a:pt x="7806" y="7075"/>
                  </a:lnTo>
                  <a:cubicBezTo>
                    <a:pt x="7904" y="7124"/>
                    <a:pt x="8001" y="7124"/>
                    <a:pt x="8099" y="7075"/>
                  </a:cubicBezTo>
                  <a:lnTo>
                    <a:pt x="11270" y="5075"/>
                  </a:lnTo>
                  <a:cubicBezTo>
                    <a:pt x="11417" y="5026"/>
                    <a:pt x="11417" y="4879"/>
                    <a:pt x="11319" y="478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7"/>
            <p:cNvSpPr/>
            <p:nvPr/>
          </p:nvSpPr>
          <p:spPr>
            <a:xfrm>
              <a:off x="6332952" y="2866971"/>
              <a:ext cx="155890" cy="98473"/>
            </a:xfrm>
            <a:custGeom>
              <a:avLst/>
              <a:gdLst/>
              <a:ahLst/>
              <a:cxnLst/>
              <a:rect l="l" t="t" r="r" b="b"/>
              <a:pathLst>
                <a:path w="6783" h="4245" extrusionOk="0">
                  <a:moveTo>
                    <a:pt x="3172" y="4196"/>
                  </a:moveTo>
                  <a:lnTo>
                    <a:pt x="147" y="2342"/>
                  </a:lnTo>
                  <a:cubicBezTo>
                    <a:pt x="1" y="2245"/>
                    <a:pt x="1" y="2098"/>
                    <a:pt x="147" y="2050"/>
                  </a:cubicBezTo>
                  <a:lnTo>
                    <a:pt x="3318" y="49"/>
                  </a:lnTo>
                  <a:cubicBezTo>
                    <a:pt x="3416" y="0"/>
                    <a:pt x="3513" y="0"/>
                    <a:pt x="3611" y="49"/>
                  </a:cubicBezTo>
                  <a:lnTo>
                    <a:pt x="6685" y="1903"/>
                  </a:lnTo>
                  <a:cubicBezTo>
                    <a:pt x="6782" y="2001"/>
                    <a:pt x="6782" y="2147"/>
                    <a:pt x="6685" y="2196"/>
                  </a:cubicBezTo>
                  <a:lnTo>
                    <a:pt x="3513" y="4196"/>
                  </a:lnTo>
                  <a:cubicBezTo>
                    <a:pt x="3416" y="4245"/>
                    <a:pt x="3269" y="4245"/>
                    <a:pt x="3172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7"/>
            <p:cNvSpPr/>
            <p:nvPr/>
          </p:nvSpPr>
          <p:spPr>
            <a:xfrm>
              <a:off x="6423778" y="2923545"/>
              <a:ext cx="155867" cy="99633"/>
            </a:xfrm>
            <a:custGeom>
              <a:avLst/>
              <a:gdLst/>
              <a:ahLst/>
              <a:cxnLst/>
              <a:rect l="l" t="t" r="r" b="b"/>
              <a:pathLst>
                <a:path w="6782" h="4295" extrusionOk="0">
                  <a:moveTo>
                    <a:pt x="3172" y="4197"/>
                  </a:moveTo>
                  <a:lnTo>
                    <a:pt x="147" y="2343"/>
                  </a:lnTo>
                  <a:cubicBezTo>
                    <a:pt x="1" y="2294"/>
                    <a:pt x="1" y="2147"/>
                    <a:pt x="147" y="2050"/>
                  </a:cubicBezTo>
                  <a:lnTo>
                    <a:pt x="3318" y="98"/>
                  </a:lnTo>
                  <a:cubicBezTo>
                    <a:pt x="3416" y="1"/>
                    <a:pt x="3513" y="1"/>
                    <a:pt x="3660" y="98"/>
                  </a:cubicBezTo>
                  <a:lnTo>
                    <a:pt x="6684" y="1952"/>
                  </a:lnTo>
                  <a:cubicBezTo>
                    <a:pt x="6782" y="2001"/>
                    <a:pt x="6782" y="2147"/>
                    <a:pt x="6684" y="2245"/>
                  </a:cubicBezTo>
                  <a:lnTo>
                    <a:pt x="3513" y="4197"/>
                  </a:lnTo>
                  <a:cubicBezTo>
                    <a:pt x="3416" y="4294"/>
                    <a:pt x="3269" y="4294"/>
                    <a:pt x="3172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7"/>
            <p:cNvSpPr/>
            <p:nvPr/>
          </p:nvSpPr>
          <p:spPr>
            <a:xfrm>
              <a:off x="6515730" y="2980143"/>
              <a:ext cx="155867" cy="98473"/>
            </a:xfrm>
            <a:custGeom>
              <a:avLst/>
              <a:gdLst/>
              <a:ahLst/>
              <a:cxnLst/>
              <a:rect l="l" t="t" r="r" b="b"/>
              <a:pathLst>
                <a:path w="6782" h="4245" extrusionOk="0">
                  <a:moveTo>
                    <a:pt x="3171" y="4196"/>
                  </a:moveTo>
                  <a:lnTo>
                    <a:pt x="98" y="2342"/>
                  </a:lnTo>
                  <a:cubicBezTo>
                    <a:pt x="0" y="2244"/>
                    <a:pt x="0" y="2098"/>
                    <a:pt x="98" y="2049"/>
                  </a:cubicBezTo>
                  <a:lnTo>
                    <a:pt x="3269" y="49"/>
                  </a:lnTo>
                  <a:cubicBezTo>
                    <a:pt x="3366" y="0"/>
                    <a:pt x="3513" y="0"/>
                    <a:pt x="3610" y="49"/>
                  </a:cubicBezTo>
                  <a:lnTo>
                    <a:pt x="6635" y="1903"/>
                  </a:lnTo>
                  <a:cubicBezTo>
                    <a:pt x="6782" y="2001"/>
                    <a:pt x="6782" y="2147"/>
                    <a:pt x="6635" y="2196"/>
                  </a:cubicBezTo>
                  <a:lnTo>
                    <a:pt x="3464" y="4196"/>
                  </a:lnTo>
                  <a:cubicBezTo>
                    <a:pt x="3366" y="4245"/>
                    <a:pt x="3269" y="4245"/>
                    <a:pt x="3171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7"/>
            <p:cNvSpPr/>
            <p:nvPr/>
          </p:nvSpPr>
          <p:spPr>
            <a:xfrm>
              <a:off x="6605430" y="3036718"/>
              <a:ext cx="155867" cy="98497"/>
            </a:xfrm>
            <a:custGeom>
              <a:avLst/>
              <a:gdLst/>
              <a:ahLst/>
              <a:cxnLst/>
              <a:rect l="l" t="t" r="r" b="b"/>
              <a:pathLst>
                <a:path w="6782" h="4246" extrusionOk="0">
                  <a:moveTo>
                    <a:pt x="3171" y="4196"/>
                  </a:moveTo>
                  <a:lnTo>
                    <a:pt x="146" y="2342"/>
                  </a:lnTo>
                  <a:cubicBezTo>
                    <a:pt x="0" y="2294"/>
                    <a:pt x="0" y="2147"/>
                    <a:pt x="146" y="2050"/>
                  </a:cubicBezTo>
                  <a:lnTo>
                    <a:pt x="3318" y="49"/>
                  </a:lnTo>
                  <a:cubicBezTo>
                    <a:pt x="3415" y="1"/>
                    <a:pt x="3513" y="1"/>
                    <a:pt x="3610" y="49"/>
                  </a:cubicBezTo>
                  <a:lnTo>
                    <a:pt x="6684" y="1952"/>
                  </a:lnTo>
                  <a:cubicBezTo>
                    <a:pt x="6782" y="2001"/>
                    <a:pt x="6782" y="2147"/>
                    <a:pt x="6684" y="2245"/>
                  </a:cubicBezTo>
                  <a:lnTo>
                    <a:pt x="3513" y="4196"/>
                  </a:lnTo>
                  <a:cubicBezTo>
                    <a:pt x="3415" y="4245"/>
                    <a:pt x="3269" y="4245"/>
                    <a:pt x="3171" y="41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7"/>
            <p:cNvSpPr/>
            <p:nvPr/>
          </p:nvSpPr>
          <p:spPr>
            <a:xfrm>
              <a:off x="6697360" y="3093293"/>
              <a:ext cx="155890" cy="98497"/>
            </a:xfrm>
            <a:custGeom>
              <a:avLst/>
              <a:gdLst/>
              <a:ahLst/>
              <a:cxnLst/>
              <a:rect l="l" t="t" r="r" b="b"/>
              <a:pathLst>
                <a:path w="6783" h="4246" extrusionOk="0">
                  <a:moveTo>
                    <a:pt x="3123" y="4197"/>
                  </a:moveTo>
                  <a:lnTo>
                    <a:pt x="98" y="2343"/>
                  </a:lnTo>
                  <a:cubicBezTo>
                    <a:pt x="1" y="2294"/>
                    <a:pt x="1" y="2099"/>
                    <a:pt x="98" y="2050"/>
                  </a:cubicBezTo>
                  <a:lnTo>
                    <a:pt x="3270" y="50"/>
                  </a:lnTo>
                  <a:cubicBezTo>
                    <a:pt x="3367" y="1"/>
                    <a:pt x="3513" y="1"/>
                    <a:pt x="3611" y="50"/>
                  </a:cubicBezTo>
                  <a:lnTo>
                    <a:pt x="6685" y="1953"/>
                  </a:lnTo>
                  <a:cubicBezTo>
                    <a:pt x="6782" y="2001"/>
                    <a:pt x="6782" y="2148"/>
                    <a:pt x="6685" y="2245"/>
                  </a:cubicBezTo>
                  <a:lnTo>
                    <a:pt x="3513" y="4197"/>
                  </a:lnTo>
                  <a:cubicBezTo>
                    <a:pt x="3367" y="4246"/>
                    <a:pt x="3221" y="4246"/>
                    <a:pt x="3123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7"/>
            <p:cNvSpPr/>
            <p:nvPr/>
          </p:nvSpPr>
          <p:spPr>
            <a:xfrm>
              <a:off x="6788186" y="3148754"/>
              <a:ext cx="155890" cy="99610"/>
            </a:xfrm>
            <a:custGeom>
              <a:avLst/>
              <a:gdLst/>
              <a:ahLst/>
              <a:cxnLst/>
              <a:rect l="l" t="t" r="r" b="b"/>
              <a:pathLst>
                <a:path w="6783" h="4294" extrusionOk="0">
                  <a:moveTo>
                    <a:pt x="3172" y="4245"/>
                  </a:moveTo>
                  <a:lnTo>
                    <a:pt x="98" y="2342"/>
                  </a:lnTo>
                  <a:cubicBezTo>
                    <a:pt x="1" y="2294"/>
                    <a:pt x="1" y="2147"/>
                    <a:pt x="98" y="2050"/>
                  </a:cubicBezTo>
                  <a:lnTo>
                    <a:pt x="3269" y="98"/>
                  </a:lnTo>
                  <a:cubicBezTo>
                    <a:pt x="3367" y="1"/>
                    <a:pt x="3513" y="1"/>
                    <a:pt x="3611" y="98"/>
                  </a:cubicBezTo>
                  <a:lnTo>
                    <a:pt x="6636" y="1903"/>
                  </a:lnTo>
                  <a:cubicBezTo>
                    <a:pt x="6782" y="2001"/>
                    <a:pt x="6782" y="2147"/>
                    <a:pt x="6636" y="2196"/>
                  </a:cubicBezTo>
                  <a:lnTo>
                    <a:pt x="3464" y="4196"/>
                  </a:lnTo>
                  <a:cubicBezTo>
                    <a:pt x="3367" y="4245"/>
                    <a:pt x="3269" y="4294"/>
                    <a:pt x="3172" y="42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7"/>
            <p:cNvSpPr/>
            <p:nvPr/>
          </p:nvSpPr>
          <p:spPr>
            <a:xfrm>
              <a:off x="6879012" y="3206465"/>
              <a:ext cx="155867" cy="98497"/>
            </a:xfrm>
            <a:custGeom>
              <a:avLst/>
              <a:gdLst/>
              <a:ahLst/>
              <a:cxnLst/>
              <a:rect l="l" t="t" r="r" b="b"/>
              <a:pathLst>
                <a:path w="6782" h="4246" extrusionOk="0">
                  <a:moveTo>
                    <a:pt x="3172" y="4148"/>
                  </a:moveTo>
                  <a:lnTo>
                    <a:pt x="98" y="2343"/>
                  </a:lnTo>
                  <a:cubicBezTo>
                    <a:pt x="0" y="2245"/>
                    <a:pt x="0" y="2099"/>
                    <a:pt x="98" y="2050"/>
                  </a:cubicBezTo>
                  <a:lnTo>
                    <a:pt x="3269" y="50"/>
                  </a:lnTo>
                  <a:cubicBezTo>
                    <a:pt x="3367" y="1"/>
                    <a:pt x="3513" y="1"/>
                    <a:pt x="3611" y="50"/>
                  </a:cubicBezTo>
                  <a:lnTo>
                    <a:pt x="6635" y="1903"/>
                  </a:lnTo>
                  <a:cubicBezTo>
                    <a:pt x="6782" y="1952"/>
                    <a:pt x="6782" y="2099"/>
                    <a:pt x="6635" y="2196"/>
                  </a:cubicBezTo>
                  <a:lnTo>
                    <a:pt x="3464" y="4148"/>
                  </a:lnTo>
                  <a:cubicBezTo>
                    <a:pt x="3367" y="4245"/>
                    <a:pt x="3269" y="4245"/>
                    <a:pt x="3172" y="4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7"/>
            <p:cNvSpPr/>
            <p:nvPr/>
          </p:nvSpPr>
          <p:spPr>
            <a:xfrm>
              <a:off x="6969838" y="3263063"/>
              <a:ext cx="155867" cy="98473"/>
            </a:xfrm>
            <a:custGeom>
              <a:avLst/>
              <a:gdLst/>
              <a:ahLst/>
              <a:cxnLst/>
              <a:rect l="l" t="t" r="r" b="b"/>
              <a:pathLst>
                <a:path w="6782" h="4245" extrusionOk="0">
                  <a:moveTo>
                    <a:pt x="3171" y="4147"/>
                  </a:moveTo>
                  <a:lnTo>
                    <a:pt x="98" y="2342"/>
                  </a:lnTo>
                  <a:cubicBezTo>
                    <a:pt x="0" y="2244"/>
                    <a:pt x="0" y="2098"/>
                    <a:pt x="98" y="2049"/>
                  </a:cubicBezTo>
                  <a:lnTo>
                    <a:pt x="3269" y="49"/>
                  </a:lnTo>
                  <a:cubicBezTo>
                    <a:pt x="3367" y="0"/>
                    <a:pt x="3513" y="0"/>
                    <a:pt x="3610" y="49"/>
                  </a:cubicBezTo>
                  <a:lnTo>
                    <a:pt x="6684" y="1903"/>
                  </a:lnTo>
                  <a:cubicBezTo>
                    <a:pt x="6782" y="2000"/>
                    <a:pt x="6782" y="2147"/>
                    <a:pt x="6684" y="2196"/>
                  </a:cubicBezTo>
                  <a:lnTo>
                    <a:pt x="3464" y="4196"/>
                  </a:lnTo>
                  <a:cubicBezTo>
                    <a:pt x="3367" y="4245"/>
                    <a:pt x="3269" y="4245"/>
                    <a:pt x="3171" y="4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7"/>
            <p:cNvSpPr/>
            <p:nvPr/>
          </p:nvSpPr>
          <p:spPr>
            <a:xfrm>
              <a:off x="7152594" y="3378486"/>
              <a:ext cx="270251" cy="169783"/>
            </a:xfrm>
            <a:custGeom>
              <a:avLst/>
              <a:gdLst/>
              <a:ahLst/>
              <a:cxnLst/>
              <a:rect l="l" t="t" r="r" b="b"/>
              <a:pathLst>
                <a:path w="11759" h="7319" extrusionOk="0">
                  <a:moveTo>
                    <a:pt x="11661" y="4977"/>
                  </a:moveTo>
                  <a:lnTo>
                    <a:pt x="10246" y="4099"/>
                  </a:lnTo>
                  <a:lnTo>
                    <a:pt x="10246" y="4099"/>
                  </a:lnTo>
                  <a:lnTo>
                    <a:pt x="3611" y="49"/>
                  </a:lnTo>
                  <a:cubicBezTo>
                    <a:pt x="3513" y="1"/>
                    <a:pt x="3416" y="1"/>
                    <a:pt x="3318" y="49"/>
                  </a:cubicBezTo>
                  <a:lnTo>
                    <a:pt x="147" y="2050"/>
                  </a:lnTo>
                  <a:cubicBezTo>
                    <a:pt x="1" y="2098"/>
                    <a:pt x="1" y="2245"/>
                    <a:pt x="147" y="2342"/>
                  </a:cubicBezTo>
                  <a:lnTo>
                    <a:pt x="5123" y="5367"/>
                  </a:lnTo>
                  <a:lnTo>
                    <a:pt x="5123" y="5367"/>
                  </a:lnTo>
                  <a:lnTo>
                    <a:pt x="8197" y="7221"/>
                  </a:lnTo>
                  <a:cubicBezTo>
                    <a:pt x="8294" y="7319"/>
                    <a:pt x="8392" y="7319"/>
                    <a:pt x="8490" y="7221"/>
                  </a:cubicBezTo>
                  <a:lnTo>
                    <a:pt x="11661" y="5270"/>
                  </a:lnTo>
                  <a:cubicBezTo>
                    <a:pt x="11758" y="5172"/>
                    <a:pt x="11758" y="5026"/>
                    <a:pt x="11661" y="49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7"/>
            <p:cNvSpPr/>
            <p:nvPr/>
          </p:nvSpPr>
          <p:spPr>
            <a:xfrm>
              <a:off x="7171646" y="3509751"/>
              <a:ext cx="155890" cy="99633"/>
            </a:xfrm>
            <a:custGeom>
              <a:avLst/>
              <a:gdLst/>
              <a:ahLst/>
              <a:cxnLst/>
              <a:rect l="l" t="t" r="r" b="b"/>
              <a:pathLst>
                <a:path w="6783" h="4295" extrusionOk="0">
                  <a:moveTo>
                    <a:pt x="3172" y="4245"/>
                  </a:moveTo>
                  <a:lnTo>
                    <a:pt x="99" y="2391"/>
                  </a:lnTo>
                  <a:cubicBezTo>
                    <a:pt x="1" y="2294"/>
                    <a:pt x="1" y="2148"/>
                    <a:pt x="99" y="2099"/>
                  </a:cubicBezTo>
                  <a:lnTo>
                    <a:pt x="3270" y="98"/>
                  </a:lnTo>
                  <a:cubicBezTo>
                    <a:pt x="3367" y="1"/>
                    <a:pt x="3514" y="1"/>
                    <a:pt x="3611" y="98"/>
                  </a:cubicBezTo>
                  <a:lnTo>
                    <a:pt x="6685" y="1952"/>
                  </a:lnTo>
                  <a:cubicBezTo>
                    <a:pt x="6782" y="2001"/>
                    <a:pt x="6782" y="2196"/>
                    <a:pt x="6685" y="2245"/>
                  </a:cubicBezTo>
                  <a:lnTo>
                    <a:pt x="3465" y="4245"/>
                  </a:lnTo>
                  <a:cubicBezTo>
                    <a:pt x="3367" y="4294"/>
                    <a:pt x="3270" y="4294"/>
                    <a:pt x="3172" y="42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7"/>
            <p:cNvSpPr/>
            <p:nvPr/>
          </p:nvSpPr>
          <p:spPr>
            <a:xfrm>
              <a:off x="7123452" y="3455450"/>
              <a:ext cx="113258" cy="71309"/>
            </a:xfrm>
            <a:custGeom>
              <a:avLst/>
              <a:gdLst/>
              <a:ahLst/>
              <a:cxnLst/>
              <a:rect l="l" t="t" r="r" b="b"/>
              <a:pathLst>
                <a:path w="4928" h="3074" extrusionOk="0">
                  <a:moveTo>
                    <a:pt x="3171" y="2976"/>
                  </a:moveTo>
                  <a:lnTo>
                    <a:pt x="146" y="1171"/>
                  </a:lnTo>
                  <a:cubicBezTo>
                    <a:pt x="0" y="1073"/>
                    <a:pt x="0" y="927"/>
                    <a:pt x="146" y="829"/>
                  </a:cubicBezTo>
                  <a:lnTo>
                    <a:pt x="1415" y="49"/>
                  </a:lnTo>
                  <a:cubicBezTo>
                    <a:pt x="1512" y="0"/>
                    <a:pt x="1659" y="0"/>
                    <a:pt x="1756" y="49"/>
                  </a:cubicBezTo>
                  <a:lnTo>
                    <a:pt x="4781" y="1854"/>
                  </a:lnTo>
                  <a:cubicBezTo>
                    <a:pt x="4928" y="1952"/>
                    <a:pt x="4928" y="2098"/>
                    <a:pt x="4781" y="2196"/>
                  </a:cubicBezTo>
                  <a:lnTo>
                    <a:pt x="3562" y="2976"/>
                  </a:lnTo>
                  <a:cubicBezTo>
                    <a:pt x="3415" y="3074"/>
                    <a:pt x="3269" y="3074"/>
                    <a:pt x="3171" y="297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7"/>
            <p:cNvSpPr/>
            <p:nvPr/>
          </p:nvSpPr>
          <p:spPr>
            <a:xfrm>
              <a:off x="7080843" y="3481476"/>
              <a:ext cx="112132" cy="71309"/>
            </a:xfrm>
            <a:custGeom>
              <a:avLst/>
              <a:gdLst/>
              <a:ahLst/>
              <a:cxnLst/>
              <a:rect l="l" t="t" r="r" b="b"/>
              <a:pathLst>
                <a:path w="4879" h="3074" extrusionOk="0">
                  <a:moveTo>
                    <a:pt x="3171" y="3025"/>
                  </a:moveTo>
                  <a:lnTo>
                    <a:pt x="98" y="1171"/>
                  </a:lnTo>
                  <a:cubicBezTo>
                    <a:pt x="0" y="1122"/>
                    <a:pt x="0" y="927"/>
                    <a:pt x="98" y="878"/>
                  </a:cubicBezTo>
                  <a:lnTo>
                    <a:pt x="1366" y="49"/>
                  </a:lnTo>
                  <a:cubicBezTo>
                    <a:pt x="1464" y="0"/>
                    <a:pt x="1610" y="0"/>
                    <a:pt x="1708" y="49"/>
                  </a:cubicBezTo>
                  <a:lnTo>
                    <a:pt x="4781" y="1903"/>
                  </a:lnTo>
                  <a:cubicBezTo>
                    <a:pt x="4879" y="1952"/>
                    <a:pt x="4879" y="2147"/>
                    <a:pt x="4781" y="2196"/>
                  </a:cubicBezTo>
                  <a:lnTo>
                    <a:pt x="3464" y="3025"/>
                  </a:lnTo>
                  <a:cubicBezTo>
                    <a:pt x="3366" y="3074"/>
                    <a:pt x="3269" y="3074"/>
                    <a:pt x="3171" y="30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7"/>
            <p:cNvSpPr/>
            <p:nvPr/>
          </p:nvSpPr>
          <p:spPr>
            <a:xfrm>
              <a:off x="6990017" y="3397715"/>
              <a:ext cx="154764" cy="98497"/>
            </a:xfrm>
            <a:custGeom>
              <a:avLst/>
              <a:gdLst/>
              <a:ahLst/>
              <a:cxnLst/>
              <a:rect l="l" t="t" r="r" b="b"/>
              <a:pathLst>
                <a:path w="6734" h="4246" extrusionOk="0">
                  <a:moveTo>
                    <a:pt x="3123" y="4197"/>
                  </a:moveTo>
                  <a:lnTo>
                    <a:pt x="98" y="2343"/>
                  </a:lnTo>
                  <a:cubicBezTo>
                    <a:pt x="0" y="2294"/>
                    <a:pt x="0" y="2099"/>
                    <a:pt x="98" y="2050"/>
                  </a:cubicBezTo>
                  <a:lnTo>
                    <a:pt x="3269" y="50"/>
                  </a:lnTo>
                  <a:cubicBezTo>
                    <a:pt x="3367" y="1"/>
                    <a:pt x="3513" y="1"/>
                    <a:pt x="3611" y="50"/>
                  </a:cubicBezTo>
                  <a:lnTo>
                    <a:pt x="6635" y="1904"/>
                  </a:lnTo>
                  <a:cubicBezTo>
                    <a:pt x="6733" y="2001"/>
                    <a:pt x="6733" y="2148"/>
                    <a:pt x="6635" y="2245"/>
                  </a:cubicBezTo>
                  <a:lnTo>
                    <a:pt x="3464" y="4197"/>
                  </a:lnTo>
                  <a:cubicBezTo>
                    <a:pt x="3367" y="4245"/>
                    <a:pt x="3220" y="4245"/>
                    <a:pt x="3123" y="41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7"/>
            <p:cNvSpPr/>
            <p:nvPr/>
          </p:nvSpPr>
          <p:spPr>
            <a:xfrm>
              <a:off x="6899191" y="3342277"/>
              <a:ext cx="154764" cy="98473"/>
            </a:xfrm>
            <a:custGeom>
              <a:avLst/>
              <a:gdLst/>
              <a:ahLst/>
              <a:cxnLst/>
              <a:rect l="l" t="t" r="r" b="b"/>
              <a:pathLst>
                <a:path w="6734" h="4245" extrusionOk="0">
                  <a:moveTo>
                    <a:pt x="3123" y="4147"/>
                  </a:moveTo>
                  <a:lnTo>
                    <a:pt x="98" y="2342"/>
                  </a:lnTo>
                  <a:cubicBezTo>
                    <a:pt x="1" y="2245"/>
                    <a:pt x="1" y="2098"/>
                    <a:pt x="98" y="2049"/>
                  </a:cubicBezTo>
                  <a:lnTo>
                    <a:pt x="3269" y="49"/>
                  </a:lnTo>
                  <a:cubicBezTo>
                    <a:pt x="3367" y="0"/>
                    <a:pt x="3464" y="0"/>
                    <a:pt x="3562" y="49"/>
                  </a:cubicBezTo>
                  <a:lnTo>
                    <a:pt x="6636" y="1903"/>
                  </a:lnTo>
                  <a:cubicBezTo>
                    <a:pt x="6733" y="2001"/>
                    <a:pt x="6733" y="2147"/>
                    <a:pt x="6636" y="2196"/>
                  </a:cubicBezTo>
                  <a:lnTo>
                    <a:pt x="3464" y="4196"/>
                  </a:lnTo>
                  <a:cubicBezTo>
                    <a:pt x="3367" y="4245"/>
                    <a:pt x="3221" y="4245"/>
                    <a:pt x="3123" y="4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7"/>
            <p:cNvSpPr/>
            <p:nvPr/>
          </p:nvSpPr>
          <p:spPr>
            <a:xfrm>
              <a:off x="6446209" y="3059357"/>
              <a:ext cx="514670" cy="322561"/>
            </a:xfrm>
            <a:custGeom>
              <a:avLst/>
              <a:gdLst/>
              <a:ahLst/>
              <a:cxnLst/>
              <a:rect l="l" t="t" r="r" b="b"/>
              <a:pathLst>
                <a:path w="22394" h="13905" extrusionOk="0">
                  <a:moveTo>
                    <a:pt x="98" y="2049"/>
                  </a:moveTo>
                  <a:lnTo>
                    <a:pt x="3269" y="49"/>
                  </a:lnTo>
                  <a:cubicBezTo>
                    <a:pt x="3367" y="0"/>
                    <a:pt x="3513" y="0"/>
                    <a:pt x="3611" y="49"/>
                  </a:cubicBezTo>
                  <a:lnTo>
                    <a:pt x="22296" y="11563"/>
                  </a:lnTo>
                  <a:cubicBezTo>
                    <a:pt x="22394" y="11661"/>
                    <a:pt x="22394" y="11807"/>
                    <a:pt x="22296" y="11856"/>
                  </a:cubicBezTo>
                  <a:lnTo>
                    <a:pt x="19125" y="13856"/>
                  </a:lnTo>
                  <a:cubicBezTo>
                    <a:pt x="19027" y="13905"/>
                    <a:pt x="18881" y="13905"/>
                    <a:pt x="18784" y="13856"/>
                  </a:cubicBezTo>
                  <a:lnTo>
                    <a:pt x="98" y="2342"/>
                  </a:lnTo>
                  <a:cubicBezTo>
                    <a:pt x="0" y="2293"/>
                    <a:pt x="0" y="2098"/>
                    <a:pt x="98" y="20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7"/>
            <p:cNvSpPr/>
            <p:nvPr/>
          </p:nvSpPr>
          <p:spPr>
            <a:xfrm>
              <a:off x="6310521" y="2975620"/>
              <a:ext cx="197374" cy="124501"/>
            </a:xfrm>
            <a:custGeom>
              <a:avLst/>
              <a:gdLst/>
              <a:ahLst/>
              <a:cxnLst/>
              <a:rect l="l" t="t" r="r" b="b"/>
              <a:pathLst>
                <a:path w="8588" h="5367" extrusionOk="0">
                  <a:moveTo>
                    <a:pt x="8490" y="3074"/>
                  </a:moveTo>
                  <a:lnTo>
                    <a:pt x="7075" y="2196"/>
                  </a:lnTo>
                  <a:lnTo>
                    <a:pt x="7075" y="2196"/>
                  </a:lnTo>
                  <a:lnTo>
                    <a:pt x="3611" y="49"/>
                  </a:lnTo>
                  <a:cubicBezTo>
                    <a:pt x="3514" y="0"/>
                    <a:pt x="3367" y="0"/>
                    <a:pt x="3270" y="49"/>
                  </a:cubicBezTo>
                  <a:lnTo>
                    <a:pt x="99" y="2049"/>
                  </a:lnTo>
                  <a:cubicBezTo>
                    <a:pt x="1" y="2098"/>
                    <a:pt x="1" y="2244"/>
                    <a:pt x="99" y="2342"/>
                  </a:cubicBezTo>
                  <a:lnTo>
                    <a:pt x="1952" y="3464"/>
                  </a:lnTo>
                  <a:lnTo>
                    <a:pt x="1952" y="3464"/>
                  </a:lnTo>
                  <a:lnTo>
                    <a:pt x="5026" y="5318"/>
                  </a:lnTo>
                  <a:cubicBezTo>
                    <a:pt x="5124" y="5367"/>
                    <a:pt x="5270" y="5367"/>
                    <a:pt x="5368" y="5318"/>
                  </a:cubicBezTo>
                  <a:lnTo>
                    <a:pt x="8539" y="3318"/>
                  </a:lnTo>
                  <a:cubicBezTo>
                    <a:pt x="8588" y="3269"/>
                    <a:pt x="8588" y="3122"/>
                    <a:pt x="8490" y="3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7"/>
            <p:cNvSpPr/>
            <p:nvPr/>
          </p:nvSpPr>
          <p:spPr>
            <a:xfrm>
              <a:off x="6220821" y="2920159"/>
              <a:ext cx="155890" cy="98497"/>
            </a:xfrm>
            <a:custGeom>
              <a:avLst/>
              <a:gdLst/>
              <a:ahLst/>
              <a:cxnLst/>
              <a:rect l="l" t="t" r="r" b="b"/>
              <a:pathLst>
                <a:path w="6783" h="4246" extrusionOk="0">
                  <a:moveTo>
                    <a:pt x="3172" y="4147"/>
                  </a:moveTo>
                  <a:lnTo>
                    <a:pt x="147" y="2342"/>
                  </a:lnTo>
                  <a:cubicBezTo>
                    <a:pt x="1" y="2245"/>
                    <a:pt x="1" y="2098"/>
                    <a:pt x="147" y="2050"/>
                  </a:cubicBezTo>
                  <a:lnTo>
                    <a:pt x="3318" y="49"/>
                  </a:lnTo>
                  <a:cubicBezTo>
                    <a:pt x="3416" y="0"/>
                    <a:pt x="3514" y="0"/>
                    <a:pt x="3611" y="49"/>
                  </a:cubicBezTo>
                  <a:lnTo>
                    <a:pt x="6685" y="1903"/>
                  </a:lnTo>
                  <a:cubicBezTo>
                    <a:pt x="6782" y="2001"/>
                    <a:pt x="6782" y="2147"/>
                    <a:pt x="6685" y="2196"/>
                  </a:cubicBezTo>
                  <a:lnTo>
                    <a:pt x="3514" y="4196"/>
                  </a:lnTo>
                  <a:cubicBezTo>
                    <a:pt x="3416" y="4245"/>
                    <a:pt x="3270" y="4245"/>
                    <a:pt x="3172" y="4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9" name="Google Shape;499;p27"/>
          <p:cNvSpPr/>
          <p:nvPr/>
        </p:nvSpPr>
        <p:spPr>
          <a:xfrm>
            <a:off x="6034812" y="2520320"/>
            <a:ext cx="498759" cy="435492"/>
          </a:xfrm>
          <a:custGeom>
            <a:avLst/>
            <a:gdLst/>
            <a:ahLst/>
            <a:cxnLst/>
            <a:rect l="l" t="t" r="r" b="b"/>
            <a:pathLst>
              <a:path w="20248" h="17516" extrusionOk="0">
                <a:moveTo>
                  <a:pt x="6919" y="1"/>
                </a:moveTo>
                <a:cubicBezTo>
                  <a:pt x="6782" y="1"/>
                  <a:pt x="6652" y="66"/>
                  <a:pt x="6587" y="196"/>
                </a:cubicBezTo>
                <a:lnTo>
                  <a:pt x="488" y="9563"/>
                </a:lnTo>
                <a:lnTo>
                  <a:pt x="244" y="9466"/>
                </a:lnTo>
                <a:lnTo>
                  <a:pt x="0" y="9563"/>
                </a:lnTo>
                <a:lnTo>
                  <a:pt x="244" y="10100"/>
                </a:lnTo>
                <a:cubicBezTo>
                  <a:pt x="293" y="10246"/>
                  <a:pt x="342" y="10344"/>
                  <a:pt x="439" y="10393"/>
                </a:cubicBezTo>
                <a:lnTo>
                  <a:pt x="13319" y="17467"/>
                </a:lnTo>
                <a:cubicBezTo>
                  <a:pt x="13384" y="17499"/>
                  <a:pt x="13455" y="17516"/>
                  <a:pt x="13525" y="17516"/>
                </a:cubicBezTo>
                <a:cubicBezTo>
                  <a:pt x="13666" y="17516"/>
                  <a:pt x="13807" y="17450"/>
                  <a:pt x="13905" y="17320"/>
                </a:cubicBezTo>
                <a:lnTo>
                  <a:pt x="20198" y="7660"/>
                </a:lnTo>
                <a:cubicBezTo>
                  <a:pt x="20247" y="7563"/>
                  <a:pt x="20247" y="7416"/>
                  <a:pt x="20198" y="7319"/>
                </a:cubicBezTo>
                <a:lnTo>
                  <a:pt x="20003" y="6782"/>
                </a:lnTo>
                <a:lnTo>
                  <a:pt x="19662" y="6929"/>
                </a:lnTo>
                <a:lnTo>
                  <a:pt x="7123" y="50"/>
                </a:lnTo>
                <a:cubicBezTo>
                  <a:pt x="7058" y="17"/>
                  <a:pt x="6988" y="1"/>
                  <a:pt x="6919" y="1"/>
                </a:cubicBezTo>
                <a:close/>
              </a:path>
            </a:pathLst>
          </a:custGeom>
          <a:solidFill>
            <a:srgbClr val="F8F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27"/>
          <p:cNvSpPr/>
          <p:nvPr/>
        </p:nvSpPr>
        <p:spPr>
          <a:xfrm>
            <a:off x="6032398" y="2504011"/>
            <a:ext cx="496370" cy="436983"/>
          </a:xfrm>
          <a:custGeom>
            <a:avLst/>
            <a:gdLst/>
            <a:ahLst/>
            <a:cxnLst/>
            <a:rect l="l" t="t" r="r" b="b"/>
            <a:pathLst>
              <a:path w="20151" h="17576" extrusionOk="0">
                <a:moveTo>
                  <a:pt x="6820" y="1"/>
                </a:moveTo>
                <a:cubicBezTo>
                  <a:pt x="6679" y="1"/>
                  <a:pt x="6538" y="88"/>
                  <a:pt x="6441" y="218"/>
                </a:cubicBezTo>
                <a:lnTo>
                  <a:pt x="147" y="9926"/>
                </a:lnTo>
                <a:cubicBezTo>
                  <a:pt x="1" y="10073"/>
                  <a:pt x="98" y="10317"/>
                  <a:pt x="293" y="10414"/>
                </a:cubicBezTo>
                <a:lnTo>
                  <a:pt x="13125" y="17537"/>
                </a:lnTo>
                <a:cubicBezTo>
                  <a:pt x="13190" y="17563"/>
                  <a:pt x="13255" y="17576"/>
                  <a:pt x="13319" y="17576"/>
                </a:cubicBezTo>
                <a:cubicBezTo>
                  <a:pt x="13492" y="17576"/>
                  <a:pt x="13652" y="17485"/>
                  <a:pt x="13759" y="17342"/>
                </a:cubicBezTo>
                <a:lnTo>
                  <a:pt x="20004" y="7731"/>
                </a:lnTo>
                <a:cubicBezTo>
                  <a:pt x="20150" y="7536"/>
                  <a:pt x="20101" y="7292"/>
                  <a:pt x="19906" y="7194"/>
                </a:cubicBezTo>
                <a:lnTo>
                  <a:pt x="7026" y="71"/>
                </a:lnTo>
                <a:cubicBezTo>
                  <a:pt x="6961" y="22"/>
                  <a:pt x="6891" y="1"/>
                  <a:pt x="6820" y="1"/>
                </a:cubicBezTo>
                <a:close/>
              </a:path>
            </a:pathLst>
          </a:custGeom>
          <a:solidFill>
            <a:srgbClr val="F495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27"/>
          <p:cNvSpPr/>
          <p:nvPr/>
        </p:nvSpPr>
        <p:spPr>
          <a:xfrm>
            <a:off x="6049222" y="2516690"/>
            <a:ext cx="465111" cy="412444"/>
          </a:xfrm>
          <a:custGeom>
            <a:avLst/>
            <a:gdLst/>
            <a:ahLst/>
            <a:cxnLst/>
            <a:rect l="l" t="t" r="r" b="b"/>
            <a:pathLst>
              <a:path w="18882" h="16589" fill="none" extrusionOk="0">
                <a:moveTo>
                  <a:pt x="196" y="9807"/>
                </a:moveTo>
                <a:lnTo>
                  <a:pt x="12246" y="16491"/>
                </a:lnTo>
                <a:cubicBezTo>
                  <a:pt x="12490" y="16588"/>
                  <a:pt x="12734" y="16539"/>
                  <a:pt x="12881" y="16344"/>
                </a:cubicBezTo>
                <a:lnTo>
                  <a:pt x="18784" y="7270"/>
                </a:lnTo>
                <a:cubicBezTo>
                  <a:pt x="18882" y="7075"/>
                  <a:pt x="18833" y="6879"/>
                  <a:pt x="18638" y="6782"/>
                </a:cubicBezTo>
                <a:lnTo>
                  <a:pt x="6538" y="98"/>
                </a:lnTo>
                <a:cubicBezTo>
                  <a:pt x="6392" y="0"/>
                  <a:pt x="6148" y="49"/>
                  <a:pt x="6050" y="196"/>
                </a:cubicBezTo>
                <a:lnTo>
                  <a:pt x="98" y="9319"/>
                </a:lnTo>
                <a:cubicBezTo>
                  <a:pt x="1" y="9465"/>
                  <a:pt x="50" y="9709"/>
                  <a:pt x="196" y="9807"/>
                </a:cubicBezTo>
                <a:close/>
              </a:path>
            </a:pathLst>
          </a:custGeom>
          <a:noFill/>
          <a:ln w="2450" cap="flat" cmpd="sng">
            <a:solidFill>
              <a:srgbClr val="F8FBFF"/>
            </a:solidFill>
            <a:prstDash val="solid"/>
            <a:miter lim="4878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27"/>
          <p:cNvSpPr/>
          <p:nvPr/>
        </p:nvSpPr>
        <p:spPr>
          <a:xfrm>
            <a:off x="6382117" y="2766406"/>
            <a:ext cx="104590" cy="102061"/>
          </a:xfrm>
          <a:custGeom>
            <a:avLst/>
            <a:gdLst/>
            <a:ahLst/>
            <a:cxnLst/>
            <a:rect l="l" t="t" r="r" b="b"/>
            <a:pathLst>
              <a:path w="4246" h="4105" extrusionOk="0">
                <a:moveTo>
                  <a:pt x="1694" y="1"/>
                </a:moveTo>
                <a:cubicBezTo>
                  <a:pt x="1557" y="1"/>
                  <a:pt x="918" y="1094"/>
                  <a:pt x="684" y="1421"/>
                </a:cubicBezTo>
                <a:cubicBezTo>
                  <a:pt x="489" y="1617"/>
                  <a:pt x="391" y="1909"/>
                  <a:pt x="342" y="2202"/>
                </a:cubicBezTo>
                <a:cubicBezTo>
                  <a:pt x="245" y="2397"/>
                  <a:pt x="147" y="2544"/>
                  <a:pt x="1" y="2690"/>
                </a:cubicBezTo>
                <a:lnTo>
                  <a:pt x="2684" y="4105"/>
                </a:lnTo>
                <a:cubicBezTo>
                  <a:pt x="3172" y="3666"/>
                  <a:pt x="3562" y="3178"/>
                  <a:pt x="3904" y="2641"/>
                </a:cubicBezTo>
                <a:cubicBezTo>
                  <a:pt x="4002" y="2202"/>
                  <a:pt x="4245" y="836"/>
                  <a:pt x="4099" y="836"/>
                </a:cubicBezTo>
                <a:cubicBezTo>
                  <a:pt x="3709" y="1178"/>
                  <a:pt x="3319" y="1519"/>
                  <a:pt x="2879" y="1763"/>
                </a:cubicBezTo>
                <a:cubicBezTo>
                  <a:pt x="2659" y="1829"/>
                  <a:pt x="2379" y="1855"/>
                  <a:pt x="2139" y="1855"/>
                </a:cubicBezTo>
                <a:cubicBezTo>
                  <a:pt x="1846" y="1855"/>
                  <a:pt x="1611" y="1817"/>
                  <a:pt x="1611" y="1763"/>
                </a:cubicBezTo>
                <a:cubicBezTo>
                  <a:pt x="1611" y="1617"/>
                  <a:pt x="1806" y="1324"/>
                  <a:pt x="1904" y="885"/>
                </a:cubicBezTo>
                <a:cubicBezTo>
                  <a:pt x="2001" y="592"/>
                  <a:pt x="1952" y="251"/>
                  <a:pt x="1709" y="7"/>
                </a:cubicBezTo>
                <a:cubicBezTo>
                  <a:pt x="1705" y="3"/>
                  <a:pt x="1700" y="1"/>
                  <a:pt x="1694" y="1"/>
                </a:cubicBezTo>
                <a:close/>
              </a:path>
            </a:pathLst>
          </a:custGeom>
          <a:solidFill>
            <a:srgbClr val="F4C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27"/>
          <p:cNvSpPr/>
          <p:nvPr/>
        </p:nvSpPr>
        <p:spPr>
          <a:xfrm>
            <a:off x="6019194" y="2588244"/>
            <a:ext cx="146637" cy="127395"/>
          </a:xfrm>
          <a:custGeom>
            <a:avLst/>
            <a:gdLst/>
            <a:ahLst/>
            <a:cxnLst/>
            <a:rect l="l" t="t" r="r" b="b"/>
            <a:pathLst>
              <a:path w="5953" h="5124" extrusionOk="0">
                <a:moveTo>
                  <a:pt x="5611" y="1"/>
                </a:moveTo>
                <a:cubicBezTo>
                  <a:pt x="5123" y="294"/>
                  <a:pt x="4684" y="635"/>
                  <a:pt x="4245" y="1025"/>
                </a:cubicBezTo>
                <a:lnTo>
                  <a:pt x="4781" y="196"/>
                </a:lnTo>
                <a:lnTo>
                  <a:pt x="4781" y="196"/>
                </a:lnTo>
                <a:cubicBezTo>
                  <a:pt x="4196" y="245"/>
                  <a:pt x="3610" y="391"/>
                  <a:pt x="3025" y="635"/>
                </a:cubicBezTo>
                <a:cubicBezTo>
                  <a:pt x="2391" y="977"/>
                  <a:pt x="2244" y="1855"/>
                  <a:pt x="2000" y="2099"/>
                </a:cubicBezTo>
                <a:cubicBezTo>
                  <a:pt x="1708" y="2343"/>
                  <a:pt x="0" y="3660"/>
                  <a:pt x="0" y="3660"/>
                </a:cubicBezTo>
                <a:lnTo>
                  <a:pt x="1415" y="5124"/>
                </a:lnTo>
                <a:lnTo>
                  <a:pt x="2830" y="3709"/>
                </a:lnTo>
                <a:cubicBezTo>
                  <a:pt x="3025" y="3514"/>
                  <a:pt x="3269" y="3367"/>
                  <a:pt x="3513" y="3270"/>
                </a:cubicBezTo>
                <a:cubicBezTo>
                  <a:pt x="4196" y="3026"/>
                  <a:pt x="4732" y="2440"/>
                  <a:pt x="4879" y="1757"/>
                </a:cubicBezTo>
                <a:cubicBezTo>
                  <a:pt x="5025" y="1464"/>
                  <a:pt x="5757" y="733"/>
                  <a:pt x="5855" y="586"/>
                </a:cubicBezTo>
                <a:cubicBezTo>
                  <a:pt x="5952" y="391"/>
                  <a:pt x="5903" y="1"/>
                  <a:pt x="5611" y="1"/>
                </a:cubicBezTo>
                <a:close/>
              </a:path>
            </a:pathLst>
          </a:custGeom>
          <a:solidFill>
            <a:srgbClr val="F4C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7"/>
          <p:cNvSpPr/>
          <p:nvPr/>
        </p:nvSpPr>
        <p:spPr>
          <a:xfrm>
            <a:off x="6082650" y="2363863"/>
            <a:ext cx="53132" cy="73195"/>
          </a:xfrm>
          <a:custGeom>
            <a:avLst/>
            <a:gdLst/>
            <a:ahLst/>
            <a:cxnLst/>
            <a:rect l="l" t="t" r="r" b="b"/>
            <a:pathLst>
              <a:path w="2157" h="2944" extrusionOk="0">
                <a:moveTo>
                  <a:pt x="1669" y="0"/>
                </a:moveTo>
                <a:lnTo>
                  <a:pt x="400" y="439"/>
                </a:lnTo>
                <a:cubicBezTo>
                  <a:pt x="400" y="439"/>
                  <a:pt x="1" y="2943"/>
                  <a:pt x="611" y="2943"/>
                </a:cubicBezTo>
                <a:cubicBezTo>
                  <a:pt x="708" y="2943"/>
                  <a:pt x="831" y="2880"/>
                  <a:pt x="986" y="2732"/>
                </a:cubicBezTo>
                <a:cubicBezTo>
                  <a:pt x="2156" y="1708"/>
                  <a:pt x="1669" y="0"/>
                  <a:pt x="1669" y="0"/>
                </a:cubicBezTo>
                <a:close/>
              </a:path>
            </a:pathLst>
          </a:custGeom>
          <a:solidFill>
            <a:srgbClr val="300E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7"/>
          <p:cNvSpPr/>
          <p:nvPr/>
        </p:nvSpPr>
        <p:spPr>
          <a:xfrm>
            <a:off x="5954286" y="2375300"/>
            <a:ext cx="164668" cy="299096"/>
          </a:xfrm>
          <a:custGeom>
            <a:avLst/>
            <a:gdLst/>
            <a:ahLst/>
            <a:cxnLst/>
            <a:rect l="l" t="t" r="r" b="b"/>
            <a:pathLst>
              <a:path w="6685" h="12030" extrusionOk="0">
                <a:moveTo>
                  <a:pt x="5535" y="0"/>
                </a:moveTo>
                <a:cubicBezTo>
                  <a:pt x="4308" y="0"/>
                  <a:pt x="2218" y="387"/>
                  <a:pt x="1367" y="955"/>
                </a:cubicBezTo>
                <a:cubicBezTo>
                  <a:pt x="196" y="1736"/>
                  <a:pt x="244" y="6517"/>
                  <a:pt x="293" y="7395"/>
                </a:cubicBezTo>
                <a:cubicBezTo>
                  <a:pt x="342" y="8273"/>
                  <a:pt x="293" y="10371"/>
                  <a:pt x="293" y="10371"/>
                </a:cubicBezTo>
                <a:lnTo>
                  <a:pt x="1" y="12030"/>
                </a:lnTo>
                <a:lnTo>
                  <a:pt x="3855" y="11591"/>
                </a:lnTo>
                <a:lnTo>
                  <a:pt x="4489" y="11786"/>
                </a:lnTo>
                <a:cubicBezTo>
                  <a:pt x="4343" y="10566"/>
                  <a:pt x="4343" y="9298"/>
                  <a:pt x="4440" y="8029"/>
                </a:cubicBezTo>
                <a:cubicBezTo>
                  <a:pt x="4440" y="7788"/>
                  <a:pt x="4638" y="7613"/>
                  <a:pt x="4872" y="7613"/>
                </a:cubicBezTo>
                <a:cubicBezTo>
                  <a:pt x="4922" y="7613"/>
                  <a:pt x="4974" y="7622"/>
                  <a:pt x="5026" y="7639"/>
                </a:cubicBezTo>
                <a:cubicBezTo>
                  <a:pt x="5245" y="7749"/>
                  <a:pt x="5492" y="7804"/>
                  <a:pt x="5725" y="7804"/>
                </a:cubicBezTo>
                <a:cubicBezTo>
                  <a:pt x="5803" y="7804"/>
                  <a:pt x="5879" y="7797"/>
                  <a:pt x="5953" y="7785"/>
                </a:cubicBezTo>
                <a:cubicBezTo>
                  <a:pt x="6636" y="7346"/>
                  <a:pt x="6684" y="4516"/>
                  <a:pt x="6636" y="3150"/>
                </a:cubicBezTo>
                <a:cubicBezTo>
                  <a:pt x="6538" y="1833"/>
                  <a:pt x="6440" y="174"/>
                  <a:pt x="6440" y="174"/>
                </a:cubicBezTo>
                <a:cubicBezTo>
                  <a:pt x="6334" y="55"/>
                  <a:pt x="5995" y="0"/>
                  <a:pt x="5535" y="0"/>
                </a:cubicBezTo>
                <a:close/>
              </a:path>
            </a:pathLst>
          </a:custGeom>
          <a:solidFill>
            <a:srgbClr val="F4C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7"/>
          <p:cNvSpPr/>
          <p:nvPr/>
        </p:nvSpPr>
        <p:spPr>
          <a:xfrm>
            <a:off x="5848535" y="2608407"/>
            <a:ext cx="320888" cy="518756"/>
          </a:xfrm>
          <a:custGeom>
            <a:avLst/>
            <a:gdLst/>
            <a:ahLst/>
            <a:cxnLst/>
            <a:rect l="l" t="t" r="r" b="b"/>
            <a:pathLst>
              <a:path w="13027" h="20865" extrusionOk="0">
                <a:moveTo>
                  <a:pt x="2943" y="1"/>
                </a:moveTo>
                <a:cubicBezTo>
                  <a:pt x="2326" y="1"/>
                  <a:pt x="1667" y="60"/>
                  <a:pt x="1220" y="263"/>
                </a:cubicBezTo>
                <a:cubicBezTo>
                  <a:pt x="147" y="751"/>
                  <a:pt x="0" y="3678"/>
                  <a:pt x="293" y="6118"/>
                </a:cubicBezTo>
                <a:cubicBezTo>
                  <a:pt x="634" y="8508"/>
                  <a:pt x="1805" y="10704"/>
                  <a:pt x="2000" y="13192"/>
                </a:cubicBezTo>
                <a:cubicBezTo>
                  <a:pt x="2000" y="14899"/>
                  <a:pt x="1659" y="16558"/>
                  <a:pt x="927" y="18071"/>
                </a:cubicBezTo>
                <a:cubicBezTo>
                  <a:pt x="2927" y="19534"/>
                  <a:pt x="5318" y="20412"/>
                  <a:pt x="7806" y="20754"/>
                </a:cubicBezTo>
                <a:cubicBezTo>
                  <a:pt x="8238" y="20828"/>
                  <a:pt x="8675" y="20865"/>
                  <a:pt x="9114" y="20865"/>
                </a:cubicBezTo>
                <a:cubicBezTo>
                  <a:pt x="10410" y="20865"/>
                  <a:pt x="11713" y="20544"/>
                  <a:pt x="12880" y="19925"/>
                </a:cubicBezTo>
                <a:cubicBezTo>
                  <a:pt x="12880" y="19925"/>
                  <a:pt x="12392" y="17485"/>
                  <a:pt x="12197" y="15436"/>
                </a:cubicBezTo>
                <a:cubicBezTo>
                  <a:pt x="12100" y="14851"/>
                  <a:pt x="12100" y="14265"/>
                  <a:pt x="12100" y="13680"/>
                </a:cubicBezTo>
                <a:cubicBezTo>
                  <a:pt x="12148" y="12899"/>
                  <a:pt x="12343" y="11436"/>
                  <a:pt x="12539" y="9874"/>
                </a:cubicBezTo>
                <a:cubicBezTo>
                  <a:pt x="12783" y="7776"/>
                  <a:pt x="13027" y="5532"/>
                  <a:pt x="12734" y="4703"/>
                </a:cubicBezTo>
                <a:cubicBezTo>
                  <a:pt x="12295" y="3239"/>
                  <a:pt x="8733" y="1044"/>
                  <a:pt x="8733" y="1044"/>
                </a:cubicBezTo>
                <a:cubicBezTo>
                  <a:pt x="8733" y="1044"/>
                  <a:pt x="8282" y="1075"/>
                  <a:pt x="7676" y="1075"/>
                </a:cubicBezTo>
                <a:cubicBezTo>
                  <a:pt x="6415" y="1075"/>
                  <a:pt x="4487" y="941"/>
                  <a:pt x="4586" y="117"/>
                </a:cubicBezTo>
                <a:cubicBezTo>
                  <a:pt x="4586" y="117"/>
                  <a:pt x="3806" y="1"/>
                  <a:pt x="2943" y="1"/>
                </a:cubicBezTo>
                <a:close/>
              </a:path>
            </a:pathLst>
          </a:custGeom>
          <a:solidFill>
            <a:srgbClr val="E600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27"/>
          <p:cNvSpPr/>
          <p:nvPr/>
        </p:nvSpPr>
        <p:spPr>
          <a:xfrm>
            <a:off x="6063657" y="2794450"/>
            <a:ext cx="93751" cy="197756"/>
          </a:xfrm>
          <a:custGeom>
            <a:avLst/>
            <a:gdLst/>
            <a:ahLst/>
            <a:cxnLst/>
            <a:rect l="l" t="t" r="r" b="b"/>
            <a:pathLst>
              <a:path w="3806" h="7954" extrusionOk="0">
                <a:moveTo>
                  <a:pt x="0" y="1"/>
                </a:moveTo>
                <a:lnTo>
                  <a:pt x="0" y="1"/>
                </a:lnTo>
                <a:cubicBezTo>
                  <a:pt x="439" y="1903"/>
                  <a:pt x="927" y="3855"/>
                  <a:pt x="1561" y="5758"/>
                </a:cubicBezTo>
                <a:lnTo>
                  <a:pt x="2440" y="5758"/>
                </a:lnTo>
                <a:lnTo>
                  <a:pt x="3464" y="7953"/>
                </a:lnTo>
                <a:cubicBezTo>
                  <a:pt x="3367" y="7368"/>
                  <a:pt x="3367" y="6782"/>
                  <a:pt x="3367" y="6197"/>
                </a:cubicBezTo>
                <a:cubicBezTo>
                  <a:pt x="3415" y="5416"/>
                  <a:pt x="3610" y="3953"/>
                  <a:pt x="3806" y="2391"/>
                </a:cubicBezTo>
                <a:lnTo>
                  <a:pt x="3659" y="1806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27"/>
          <p:cNvSpPr/>
          <p:nvPr/>
        </p:nvSpPr>
        <p:spPr>
          <a:xfrm>
            <a:off x="6118935" y="2806583"/>
            <a:ext cx="330519" cy="219760"/>
          </a:xfrm>
          <a:custGeom>
            <a:avLst/>
            <a:gdLst/>
            <a:ahLst/>
            <a:cxnLst/>
            <a:rect l="l" t="t" r="r" b="b"/>
            <a:pathLst>
              <a:path w="13418" h="8839" extrusionOk="0">
                <a:moveTo>
                  <a:pt x="12149" y="1"/>
                </a:moveTo>
                <a:cubicBezTo>
                  <a:pt x="11709" y="293"/>
                  <a:pt x="10880" y="976"/>
                  <a:pt x="10343" y="1269"/>
                </a:cubicBezTo>
                <a:cubicBezTo>
                  <a:pt x="9807" y="1562"/>
                  <a:pt x="6343" y="3416"/>
                  <a:pt x="4538" y="4440"/>
                </a:cubicBezTo>
                <a:cubicBezTo>
                  <a:pt x="4391" y="4148"/>
                  <a:pt x="3806" y="2391"/>
                  <a:pt x="3708" y="2050"/>
                </a:cubicBezTo>
                <a:cubicBezTo>
                  <a:pt x="3708" y="2050"/>
                  <a:pt x="224" y="3368"/>
                  <a:pt x="9" y="3368"/>
                </a:cubicBezTo>
                <a:cubicBezTo>
                  <a:pt x="5" y="3368"/>
                  <a:pt x="2" y="3368"/>
                  <a:pt x="0" y="3367"/>
                </a:cubicBezTo>
                <a:lnTo>
                  <a:pt x="0" y="3367"/>
                </a:lnTo>
                <a:cubicBezTo>
                  <a:pt x="1" y="3367"/>
                  <a:pt x="1610" y="6636"/>
                  <a:pt x="2293" y="7612"/>
                </a:cubicBezTo>
                <a:cubicBezTo>
                  <a:pt x="2805" y="8365"/>
                  <a:pt x="3150" y="8839"/>
                  <a:pt x="3706" y="8839"/>
                </a:cubicBezTo>
                <a:cubicBezTo>
                  <a:pt x="4051" y="8839"/>
                  <a:pt x="4477" y="8656"/>
                  <a:pt x="5074" y="8246"/>
                </a:cubicBezTo>
                <a:cubicBezTo>
                  <a:pt x="5074" y="8246"/>
                  <a:pt x="10783" y="2977"/>
                  <a:pt x="11319" y="2928"/>
                </a:cubicBezTo>
                <a:cubicBezTo>
                  <a:pt x="11588" y="2903"/>
                  <a:pt x="11746" y="2903"/>
                  <a:pt x="11911" y="2903"/>
                </a:cubicBezTo>
                <a:cubicBezTo>
                  <a:pt x="12075" y="2903"/>
                  <a:pt x="12246" y="2903"/>
                  <a:pt x="12539" y="2879"/>
                </a:cubicBezTo>
                <a:cubicBezTo>
                  <a:pt x="12880" y="2830"/>
                  <a:pt x="13173" y="2684"/>
                  <a:pt x="13417" y="2489"/>
                </a:cubicBezTo>
                <a:cubicBezTo>
                  <a:pt x="12832" y="1708"/>
                  <a:pt x="12441" y="879"/>
                  <a:pt x="12149" y="1"/>
                </a:cubicBezTo>
                <a:close/>
              </a:path>
            </a:pathLst>
          </a:custGeom>
          <a:solidFill>
            <a:srgbClr val="F4C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7"/>
          <p:cNvSpPr/>
          <p:nvPr/>
        </p:nvSpPr>
        <p:spPr>
          <a:xfrm>
            <a:off x="6058854" y="2725308"/>
            <a:ext cx="162254" cy="195320"/>
          </a:xfrm>
          <a:custGeom>
            <a:avLst/>
            <a:gdLst/>
            <a:ahLst/>
            <a:cxnLst/>
            <a:rect l="l" t="t" r="r" b="b"/>
            <a:pathLst>
              <a:path w="6587" h="7856" extrusionOk="0">
                <a:moveTo>
                  <a:pt x="4196" y="1"/>
                </a:moveTo>
                <a:lnTo>
                  <a:pt x="0" y="1660"/>
                </a:lnTo>
                <a:cubicBezTo>
                  <a:pt x="146" y="3611"/>
                  <a:pt x="2391" y="7856"/>
                  <a:pt x="2391" y="7856"/>
                </a:cubicBezTo>
                <a:cubicBezTo>
                  <a:pt x="4586" y="7856"/>
                  <a:pt x="6586" y="5807"/>
                  <a:pt x="6586" y="5807"/>
                </a:cubicBezTo>
                <a:lnTo>
                  <a:pt x="4196" y="1"/>
                </a:lnTo>
                <a:close/>
              </a:path>
            </a:pathLst>
          </a:custGeom>
          <a:solidFill>
            <a:srgbClr val="E600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27"/>
          <p:cNvSpPr/>
          <p:nvPr/>
        </p:nvSpPr>
        <p:spPr>
          <a:xfrm>
            <a:off x="5956700" y="2593092"/>
            <a:ext cx="114172" cy="49700"/>
          </a:xfrm>
          <a:custGeom>
            <a:avLst/>
            <a:gdLst/>
            <a:ahLst/>
            <a:cxnLst/>
            <a:rect l="l" t="t" r="r" b="b"/>
            <a:pathLst>
              <a:path w="4635" h="1999" extrusionOk="0">
                <a:moveTo>
                  <a:pt x="195" y="1"/>
                </a:moveTo>
                <a:lnTo>
                  <a:pt x="0" y="684"/>
                </a:lnTo>
                <a:cubicBezTo>
                  <a:pt x="49" y="1123"/>
                  <a:pt x="342" y="1562"/>
                  <a:pt x="781" y="1709"/>
                </a:cubicBezTo>
                <a:cubicBezTo>
                  <a:pt x="1488" y="1899"/>
                  <a:pt x="2210" y="1998"/>
                  <a:pt x="2931" y="1998"/>
                </a:cubicBezTo>
                <a:cubicBezTo>
                  <a:pt x="3503" y="1998"/>
                  <a:pt x="4074" y="1936"/>
                  <a:pt x="4635" y="1806"/>
                </a:cubicBezTo>
                <a:lnTo>
                  <a:pt x="4342" y="879"/>
                </a:lnTo>
                <a:cubicBezTo>
                  <a:pt x="4342" y="879"/>
                  <a:pt x="3939" y="936"/>
                  <a:pt x="3363" y="936"/>
                </a:cubicBezTo>
                <a:cubicBezTo>
                  <a:pt x="2429" y="936"/>
                  <a:pt x="1041" y="786"/>
                  <a:pt x="195" y="1"/>
                </a:cubicBezTo>
                <a:close/>
              </a:path>
            </a:pathLst>
          </a:custGeom>
          <a:solidFill>
            <a:srgbClr val="DB099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7"/>
          <p:cNvSpPr/>
          <p:nvPr/>
        </p:nvSpPr>
        <p:spPr>
          <a:xfrm>
            <a:off x="5889377" y="2309713"/>
            <a:ext cx="239182" cy="420674"/>
          </a:xfrm>
          <a:custGeom>
            <a:avLst/>
            <a:gdLst/>
            <a:ahLst/>
            <a:cxnLst/>
            <a:rect l="l" t="t" r="r" b="b"/>
            <a:pathLst>
              <a:path w="9710" h="16920" extrusionOk="0">
                <a:moveTo>
                  <a:pt x="5371" y="1"/>
                </a:moveTo>
                <a:cubicBezTo>
                  <a:pt x="2197" y="1"/>
                  <a:pt x="781" y="1917"/>
                  <a:pt x="440" y="4130"/>
                </a:cubicBezTo>
                <a:cubicBezTo>
                  <a:pt x="147" y="7496"/>
                  <a:pt x="1" y="10911"/>
                  <a:pt x="99" y="14326"/>
                </a:cubicBezTo>
                <a:cubicBezTo>
                  <a:pt x="853" y="14939"/>
                  <a:pt x="5982" y="16919"/>
                  <a:pt x="6457" y="16919"/>
                </a:cubicBezTo>
                <a:cubicBezTo>
                  <a:pt x="6474" y="16919"/>
                  <a:pt x="6485" y="16917"/>
                  <a:pt x="6490" y="16912"/>
                </a:cubicBezTo>
                <a:cubicBezTo>
                  <a:pt x="6587" y="16766"/>
                  <a:pt x="6392" y="11497"/>
                  <a:pt x="6392" y="9838"/>
                </a:cubicBezTo>
                <a:cubicBezTo>
                  <a:pt x="6392" y="8116"/>
                  <a:pt x="6434" y="6689"/>
                  <a:pt x="7104" y="6689"/>
                </a:cubicBezTo>
                <a:cubicBezTo>
                  <a:pt x="7156" y="6689"/>
                  <a:pt x="7211" y="6698"/>
                  <a:pt x="7270" y="6715"/>
                </a:cubicBezTo>
                <a:cubicBezTo>
                  <a:pt x="7378" y="6737"/>
                  <a:pt x="7455" y="6754"/>
                  <a:pt x="7509" y="6754"/>
                </a:cubicBezTo>
                <a:cubicBezTo>
                  <a:pt x="7701" y="6754"/>
                  <a:pt x="7612" y="6544"/>
                  <a:pt x="7612" y="5593"/>
                </a:cubicBezTo>
                <a:cubicBezTo>
                  <a:pt x="7612" y="3837"/>
                  <a:pt x="9319" y="4276"/>
                  <a:pt x="9515" y="2666"/>
                </a:cubicBezTo>
                <a:cubicBezTo>
                  <a:pt x="9710" y="1056"/>
                  <a:pt x="7758" y="324"/>
                  <a:pt x="6880" y="129"/>
                </a:cubicBezTo>
                <a:cubicBezTo>
                  <a:pt x="6338" y="42"/>
                  <a:pt x="5836" y="1"/>
                  <a:pt x="5371" y="1"/>
                </a:cubicBezTo>
                <a:close/>
              </a:path>
            </a:pathLst>
          </a:custGeom>
          <a:solidFill>
            <a:srgbClr val="6624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27"/>
          <p:cNvSpPr/>
          <p:nvPr/>
        </p:nvSpPr>
        <p:spPr>
          <a:xfrm>
            <a:off x="6773909" y="4446113"/>
            <a:ext cx="610517" cy="367567"/>
          </a:xfrm>
          <a:custGeom>
            <a:avLst/>
            <a:gdLst/>
            <a:ahLst/>
            <a:cxnLst/>
            <a:rect l="l" t="t" r="r" b="b"/>
            <a:pathLst>
              <a:path w="24785" h="14784" extrusionOk="0">
                <a:moveTo>
                  <a:pt x="12393" y="0"/>
                </a:moveTo>
                <a:cubicBezTo>
                  <a:pt x="5563" y="0"/>
                  <a:pt x="1" y="3318"/>
                  <a:pt x="1" y="7416"/>
                </a:cubicBezTo>
                <a:cubicBezTo>
                  <a:pt x="1" y="11466"/>
                  <a:pt x="5563" y="14783"/>
                  <a:pt x="12393" y="14783"/>
                </a:cubicBezTo>
                <a:cubicBezTo>
                  <a:pt x="19223" y="14783"/>
                  <a:pt x="24785" y="11466"/>
                  <a:pt x="24785" y="7416"/>
                </a:cubicBezTo>
                <a:cubicBezTo>
                  <a:pt x="24785" y="3318"/>
                  <a:pt x="19223" y="0"/>
                  <a:pt x="123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27"/>
          <p:cNvSpPr/>
          <p:nvPr/>
        </p:nvSpPr>
        <p:spPr>
          <a:xfrm>
            <a:off x="6773909" y="4394352"/>
            <a:ext cx="610517" cy="367567"/>
          </a:xfrm>
          <a:custGeom>
            <a:avLst/>
            <a:gdLst/>
            <a:ahLst/>
            <a:cxnLst/>
            <a:rect l="l" t="t" r="r" b="b"/>
            <a:pathLst>
              <a:path w="24785" h="14784" extrusionOk="0">
                <a:moveTo>
                  <a:pt x="12393" y="1"/>
                </a:moveTo>
                <a:cubicBezTo>
                  <a:pt x="6246" y="1"/>
                  <a:pt x="1123" y="2684"/>
                  <a:pt x="196" y="6197"/>
                </a:cubicBezTo>
                <a:cubicBezTo>
                  <a:pt x="50" y="6587"/>
                  <a:pt x="1" y="6977"/>
                  <a:pt x="1" y="7417"/>
                </a:cubicBezTo>
                <a:cubicBezTo>
                  <a:pt x="1" y="11320"/>
                  <a:pt x="5172" y="14540"/>
                  <a:pt x="11710" y="14783"/>
                </a:cubicBezTo>
                <a:lnTo>
                  <a:pt x="12393" y="14783"/>
                </a:lnTo>
                <a:cubicBezTo>
                  <a:pt x="19272" y="14783"/>
                  <a:pt x="24785" y="11466"/>
                  <a:pt x="24785" y="7368"/>
                </a:cubicBezTo>
                <a:cubicBezTo>
                  <a:pt x="24785" y="3318"/>
                  <a:pt x="19223" y="1"/>
                  <a:pt x="12393" y="1"/>
                </a:cubicBezTo>
                <a:close/>
                <a:moveTo>
                  <a:pt x="12393" y="10295"/>
                </a:moveTo>
                <a:cubicBezTo>
                  <a:pt x="9710" y="10295"/>
                  <a:pt x="7514" y="8978"/>
                  <a:pt x="7514" y="7417"/>
                </a:cubicBezTo>
                <a:cubicBezTo>
                  <a:pt x="7514" y="7368"/>
                  <a:pt x="7514" y="7368"/>
                  <a:pt x="7514" y="7319"/>
                </a:cubicBezTo>
                <a:cubicBezTo>
                  <a:pt x="7563" y="6831"/>
                  <a:pt x="7758" y="6343"/>
                  <a:pt x="8148" y="6002"/>
                </a:cubicBezTo>
                <a:cubicBezTo>
                  <a:pt x="8978" y="5123"/>
                  <a:pt x="10588" y="4489"/>
                  <a:pt x="12393" y="4489"/>
                </a:cubicBezTo>
                <a:cubicBezTo>
                  <a:pt x="15076" y="4489"/>
                  <a:pt x="17272" y="5807"/>
                  <a:pt x="17272" y="7417"/>
                </a:cubicBezTo>
                <a:cubicBezTo>
                  <a:pt x="17272" y="8978"/>
                  <a:pt x="15076" y="10295"/>
                  <a:pt x="12393" y="10295"/>
                </a:cubicBezTo>
                <a:close/>
              </a:path>
            </a:pathLst>
          </a:custGeom>
          <a:solidFill>
            <a:srgbClr val="D9D8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27"/>
          <p:cNvSpPr/>
          <p:nvPr/>
        </p:nvSpPr>
        <p:spPr>
          <a:xfrm>
            <a:off x="6846035" y="4155402"/>
            <a:ext cx="525190" cy="169836"/>
          </a:xfrm>
          <a:custGeom>
            <a:avLst/>
            <a:gdLst/>
            <a:ahLst/>
            <a:cxnLst/>
            <a:rect l="l" t="t" r="r" b="b"/>
            <a:pathLst>
              <a:path w="21321" h="6831" extrusionOk="0">
                <a:moveTo>
                  <a:pt x="9465" y="1"/>
                </a:moveTo>
                <a:cubicBezTo>
                  <a:pt x="5659" y="1"/>
                  <a:pt x="2244" y="1025"/>
                  <a:pt x="0" y="2635"/>
                </a:cubicBezTo>
                <a:lnTo>
                  <a:pt x="5220" y="5953"/>
                </a:lnTo>
                <a:lnTo>
                  <a:pt x="5220" y="5953"/>
                </a:lnTo>
                <a:cubicBezTo>
                  <a:pt x="6050" y="5075"/>
                  <a:pt x="7660" y="4489"/>
                  <a:pt x="9465" y="4489"/>
                </a:cubicBezTo>
                <a:cubicBezTo>
                  <a:pt x="11855" y="4489"/>
                  <a:pt x="13807" y="5514"/>
                  <a:pt x="14197" y="6831"/>
                </a:cubicBezTo>
                <a:lnTo>
                  <a:pt x="14197" y="6831"/>
                </a:lnTo>
                <a:lnTo>
                  <a:pt x="21320" y="5270"/>
                </a:lnTo>
                <a:cubicBezTo>
                  <a:pt x="19808" y="2245"/>
                  <a:pt x="15075" y="1"/>
                  <a:pt x="9465" y="1"/>
                </a:cubicBezTo>
                <a:close/>
              </a:path>
            </a:pathLst>
          </a:custGeom>
          <a:solidFill>
            <a:srgbClr val="E697C2">
              <a:alpha val="95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27"/>
          <p:cNvSpPr/>
          <p:nvPr/>
        </p:nvSpPr>
        <p:spPr>
          <a:xfrm>
            <a:off x="6846035" y="4220914"/>
            <a:ext cx="128606" cy="322666"/>
          </a:xfrm>
          <a:custGeom>
            <a:avLst/>
            <a:gdLst/>
            <a:ahLst/>
            <a:cxnLst/>
            <a:rect l="l" t="t" r="r" b="b"/>
            <a:pathLst>
              <a:path w="5221" h="12978" extrusionOk="0">
                <a:moveTo>
                  <a:pt x="5220" y="3318"/>
                </a:moveTo>
                <a:lnTo>
                  <a:pt x="5220" y="12978"/>
                </a:lnTo>
                <a:lnTo>
                  <a:pt x="0" y="96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27"/>
          <p:cNvSpPr/>
          <p:nvPr/>
        </p:nvSpPr>
        <p:spPr>
          <a:xfrm>
            <a:off x="7196961" y="4286401"/>
            <a:ext cx="175482" cy="279007"/>
          </a:xfrm>
          <a:custGeom>
            <a:avLst/>
            <a:gdLst/>
            <a:ahLst/>
            <a:cxnLst/>
            <a:rect l="l" t="t" r="r" b="b"/>
            <a:pathLst>
              <a:path w="7124" h="11222" extrusionOk="0">
                <a:moveTo>
                  <a:pt x="0" y="1562"/>
                </a:moveTo>
                <a:lnTo>
                  <a:pt x="0" y="11222"/>
                </a:lnTo>
                <a:lnTo>
                  <a:pt x="7123" y="9661"/>
                </a:lnTo>
                <a:lnTo>
                  <a:pt x="7123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27"/>
          <p:cNvSpPr/>
          <p:nvPr/>
        </p:nvSpPr>
        <p:spPr>
          <a:xfrm>
            <a:off x="6974621" y="4267008"/>
            <a:ext cx="222358" cy="298400"/>
          </a:xfrm>
          <a:custGeom>
            <a:avLst/>
            <a:gdLst/>
            <a:ahLst/>
            <a:cxnLst/>
            <a:rect l="l" t="t" r="r" b="b"/>
            <a:pathLst>
              <a:path w="9027" h="12002" extrusionOk="0">
                <a:moveTo>
                  <a:pt x="9026" y="2342"/>
                </a:moveTo>
                <a:lnTo>
                  <a:pt x="9026" y="12002"/>
                </a:lnTo>
                <a:lnTo>
                  <a:pt x="9026" y="12002"/>
                </a:lnTo>
                <a:cubicBezTo>
                  <a:pt x="8587" y="10636"/>
                  <a:pt x="6635" y="9611"/>
                  <a:pt x="4245" y="9611"/>
                </a:cubicBezTo>
                <a:cubicBezTo>
                  <a:pt x="2391" y="9611"/>
                  <a:pt x="879" y="10245"/>
                  <a:pt x="0" y="11124"/>
                </a:cubicBezTo>
                <a:lnTo>
                  <a:pt x="0" y="11124"/>
                </a:lnTo>
                <a:lnTo>
                  <a:pt x="0" y="1464"/>
                </a:lnTo>
                <a:lnTo>
                  <a:pt x="0" y="1464"/>
                </a:lnTo>
                <a:cubicBezTo>
                  <a:pt x="879" y="586"/>
                  <a:pt x="2440" y="0"/>
                  <a:pt x="4245" y="0"/>
                </a:cubicBezTo>
                <a:cubicBezTo>
                  <a:pt x="6635" y="0"/>
                  <a:pt x="8587" y="1025"/>
                  <a:pt x="9026" y="23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27"/>
          <p:cNvSpPr/>
          <p:nvPr/>
        </p:nvSpPr>
        <p:spPr>
          <a:xfrm>
            <a:off x="6921733" y="4481693"/>
            <a:ext cx="52911" cy="94627"/>
          </a:xfrm>
          <a:custGeom>
            <a:avLst/>
            <a:gdLst/>
            <a:ahLst/>
            <a:cxnLst/>
            <a:rect l="l" t="t" r="r" b="b"/>
            <a:pathLst>
              <a:path w="2148" h="3806" extrusionOk="0">
                <a:moveTo>
                  <a:pt x="2147" y="0"/>
                </a:moveTo>
                <a:lnTo>
                  <a:pt x="2147" y="2440"/>
                </a:lnTo>
                <a:cubicBezTo>
                  <a:pt x="1806" y="2830"/>
                  <a:pt x="1562" y="3269"/>
                  <a:pt x="1562" y="3806"/>
                </a:cubicBezTo>
                <a:lnTo>
                  <a:pt x="245" y="3562"/>
                </a:lnTo>
                <a:lnTo>
                  <a:pt x="1" y="1903"/>
                </a:lnTo>
                <a:lnTo>
                  <a:pt x="537" y="4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27"/>
          <p:cNvSpPr/>
          <p:nvPr/>
        </p:nvSpPr>
        <p:spPr>
          <a:xfrm>
            <a:off x="6773909" y="4516873"/>
            <a:ext cx="305271" cy="245045"/>
          </a:xfrm>
          <a:custGeom>
            <a:avLst/>
            <a:gdLst/>
            <a:ahLst/>
            <a:cxnLst/>
            <a:rect l="l" t="t" r="r" b="b"/>
            <a:pathLst>
              <a:path w="12393" h="9856" extrusionOk="0">
                <a:moveTo>
                  <a:pt x="12393" y="7172"/>
                </a:moveTo>
                <a:lnTo>
                  <a:pt x="11710" y="9855"/>
                </a:lnTo>
                <a:lnTo>
                  <a:pt x="11710" y="9855"/>
                </a:lnTo>
                <a:cubicBezTo>
                  <a:pt x="5172" y="9612"/>
                  <a:pt x="1" y="6392"/>
                  <a:pt x="1" y="2440"/>
                </a:cubicBezTo>
                <a:lnTo>
                  <a:pt x="1" y="0"/>
                </a:lnTo>
                <a:cubicBezTo>
                  <a:pt x="1" y="439"/>
                  <a:pt x="98" y="830"/>
                  <a:pt x="196" y="1220"/>
                </a:cubicBezTo>
                <a:cubicBezTo>
                  <a:pt x="1074" y="4391"/>
                  <a:pt x="5319" y="6879"/>
                  <a:pt x="10636" y="7318"/>
                </a:cubicBezTo>
                <a:lnTo>
                  <a:pt x="10636" y="6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27"/>
          <p:cNvSpPr/>
          <p:nvPr/>
        </p:nvSpPr>
        <p:spPr>
          <a:xfrm>
            <a:off x="7196961" y="4427120"/>
            <a:ext cx="20445" cy="44902"/>
          </a:xfrm>
          <a:custGeom>
            <a:avLst/>
            <a:gdLst/>
            <a:ahLst/>
            <a:cxnLst/>
            <a:rect l="l" t="t" r="r" b="b"/>
            <a:pathLst>
              <a:path w="830" h="1806" extrusionOk="0">
                <a:moveTo>
                  <a:pt x="0" y="0"/>
                </a:moveTo>
                <a:lnTo>
                  <a:pt x="0" y="1805"/>
                </a:lnTo>
                <a:lnTo>
                  <a:pt x="829" y="829"/>
                </a:lnTo>
                <a:lnTo>
                  <a:pt x="732" y="293"/>
                </a:lnTo>
                <a:close/>
              </a:path>
            </a:pathLst>
          </a:custGeom>
          <a:solidFill>
            <a:srgbClr val="9E9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7"/>
          <p:cNvSpPr/>
          <p:nvPr/>
        </p:nvSpPr>
        <p:spPr>
          <a:xfrm>
            <a:off x="6773909" y="4399200"/>
            <a:ext cx="282436" cy="300861"/>
          </a:xfrm>
          <a:custGeom>
            <a:avLst/>
            <a:gdLst/>
            <a:ahLst/>
            <a:cxnLst/>
            <a:rect l="l" t="t" r="r" b="b"/>
            <a:pathLst>
              <a:path w="11466" h="12101" extrusionOk="0">
                <a:moveTo>
                  <a:pt x="11222" y="7514"/>
                </a:moveTo>
                <a:lnTo>
                  <a:pt x="10832" y="7465"/>
                </a:lnTo>
                <a:cubicBezTo>
                  <a:pt x="10685" y="7465"/>
                  <a:pt x="10588" y="7465"/>
                  <a:pt x="10441" y="7417"/>
                </a:cubicBezTo>
                <a:cubicBezTo>
                  <a:pt x="8734" y="6978"/>
                  <a:pt x="7514" y="5953"/>
                  <a:pt x="7514" y="4782"/>
                </a:cubicBezTo>
                <a:cubicBezTo>
                  <a:pt x="7563" y="4245"/>
                  <a:pt x="7758" y="3709"/>
                  <a:pt x="8148" y="3367"/>
                </a:cubicBezTo>
                <a:lnTo>
                  <a:pt x="2928" y="1"/>
                </a:lnTo>
                <a:cubicBezTo>
                  <a:pt x="1074" y="1269"/>
                  <a:pt x="1" y="2928"/>
                  <a:pt x="1" y="4782"/>
                </a:cubicBezTo>
                <a:cubicBezTo>
                  <a:pt x="1" y="8490"/>
                  <a:pt x="4636" y="11564"/>
                  <a:pt x="10636" y="12100"/>
                </a:cubicBezTo>
                <a:lnTo>
                  <a:pt x="10636" y="9222"/>
                </a:lnTo>
                <a:cubicBezTo>
                  <a:pt x="10636" y="9173"/>
                  <a:pt x="10685" y="9124"/>
                  <a:pt x="10734" y="9124"/>
                </a:cubicBezTo>
                <a:cubicBezTo>
                  <a:pt x="10734" y="9124"/>
                  <a:pt x="11466" y="7563"/>
                  <a:pt x="11222" y="751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7"/>
          <p:cNvSpPr/>
          <p:nvPr/>
        </p:nvSpPr>
        <p:spPr>
          <a:xfrm>
            <a:off x="7034702" y="4440447"/>
            <a:ext cx="349732" cy="321472"/>
          </a:xfrm>
          <a:custGeom>
            <a:avLst/>
            <a:gdLst/>
            <a:ahLst/>
            <a:cxnLst/>
            <a:rect l="l" t="t" r="r" b="b"/>
            <a:pathLst>
              <a:path w="14198" h="12930" extrusionOk="0">
                <a:moveTo>
                  <a:pt x="14198" y="1"/>
                </a:moveTo>
                <a:lnTo>
                  <a:pt x="11173" y="2879"/>
                </a:lnTo>
                <a:lnTo>
                  <a:pt x="12003" y="4196"/>
                </a:lnTo>
                <a:cubicBezTo>
                  <a:pt x="10246" y="5611"/>
                  <a:pt x="8197" y="6538"/>
                  <a:pt x="6050" y="6929"/>
                </a:cubicBezTo>
                <a:cubicBezTo>
                  <a:pt x="4636" y="7221"/>
                  <a:pt x="3172" y="7416"/>
                  <a:pt x="1757" y="7368"/>
                </a:cubicBezTo>
                <a:cubicBezTo>
                  <a:pt x="1172" y="7368"/>
                  <a:pt x="586" y="7368"/>
                  <a:pt x="1" y="7319"/>
                </a:cubicBezTo>
                <a:lnTo>
                  <a:pt x="1" y="12832"/>
                </a:lnTo>
                <a:cubicBezTo>
                  <a:pt x="635" y="12881"/>
                  <a:pt x="1172" y="12929"/>
                  <a:pt x="1757" y="12929"/>
                </a:cubicBezTo>
                <a:cubicBezTo>
                  <a:pt x="8587" y="12929"/>
                  <a:pt x="14149" y="9612"/>
                  <a:pt x="14149" y="5514"/>
                </a:cubicBezTo>
                <a:lnTo>
                  <a:pt x="14149" y="5367"/>
                </a:lnTo>
                <a:lnTo>
                  <a:pt x="14149" y="53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27"/>
          <p:cNvSpPr/>
          <p:nvPr/>
        </p:nvSpPr>
        <p:spPr>
          <a:xfrm>
            <a:off x="7035909" y="4388286"/>
            <a:ext cx="348525" cy="236567"/>
          </a:xfrm>
          <a:custGeom>
            <a:avLst/>
            <a:gdLst/>
            <a:ahLst/>
            <a:cxnLst/>
            <a:rect l="l" t="t" r="r" b="b"/>
            <a:pathLst>
              <a:path w="14149" h="9515" extrusionOk="0">
                <a:moveTo>
                  <a:pt x="14149" y="2099"/>
                </a:moveTo>
                <a:cubicBezTo>
                  <a:pt x="14149" y="6197"/>
                  <a:pt x="8587" y="9514"/>
                  <a:pt x="1757" y="9514"/>
                </a:cubicBezTo>
                <a:cubicBezTo>
                  <a:pt x="1171" y="9514"/>
                  <a:pt x="586" y="9514"/>
                  <a:pt x="0" y="9417"/>
                </a:cubicBezTo>
                <a:lnTo>
                  <a:pt x="488" y="4880"/>
                </a:lnTo>
                <a:cubicBezTo>
                  <a:pt x="927" y="4977"/>
                  <a:pt x="1318" y="5026"/>
                  <a:pt x="1757" y="5026"/>
                </a:cubicBezTo>
                <a:cubicBezTo>
                  <a:pt x="4440" y="5026"/>
                  <a:pt x="6636" y="3709"/>
                  <a:pt x="6636" y="2099"/>
                </a:cubicBezTo>
                <a:cubicBezTo>
                  <a:pt x="6636" y="1904"/>
                  <a:pt x="6587" y="1757"/>
                  <a:pt x="6538" y="1562"/>
                </a:cubicBezTo>
                <a:lnTo>
                  <a:pt x="13661" y="1"/>
                </a:lnTo>
                <a:cubicBezTo>
                  <a:pt x="14003" y="684"/>
                  <a:pt x="14149" y="1367"/>
                  <a:pt x="14149" y="20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27"/>
          <p:cNvSpPr/>
          <p:nvPr/>
        </p:nvSpPr>
        <p:spPr>
          <a:xfrm rot="10800000" flipH="1">
            <a:off x="4433134" y="4782192"/>
            <a:ext cx="914402" cy="923533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457" y="5863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44"/>
          <p:cNvSpPr txBox="1">
            <a:spLocks noGrp="1"/>
          </p:cNvSpPr>
          <p:nvPr>
            <p:ph type="title"/>
          </p:nvPr>
        </p:nvSpPr>
        <p:spPr>
          <a:xfrm>
            <a:off x="713225" y="1097280"/>
            <a:ext cx="7717500" cy="178659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8000" b="1" dirty="0" smtClean="0"/>
              <a:t>60 млн. лв.</a:t>
            </a:r>
            <a:endParaRPr sz="8000" b="1" dirty="0"/>
          </a:p>
        </p:txBody>
      </p:sp>
      <p:sp>
        <p:nvSpPr>
          <p:cNvPr id="1092" name="Google Shape;1092;p44"/>
          <p:cNvSpPr txBox="1">
            <a:spLocks noGrp="1"/>
          </p:cNvSpPr>
          <p:nvPr>
            <p:ph type="subTitle" idx="1"/>
          </p:nvPr>
        </p:nvSpPr>
        <p:spPr>
          <a:xfrm>
            <a:off x="713225" y="2883876"/>
            <a:ext cx="7717500" cy="9777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bg-BG" dirty="0" smtClean="0"/>
              <a:t>50 млн. лв. от Механизма за възстановяване и устойчивост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bg-BG" dirty="0" smtClean="0"/>
              <a:t>10 млн. лв. национално съфинансиране 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457" y="5863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45"/>
          <p:cNvSpPr txBox="1">
            <a:spLocks noGrp="1"/>
          </p:cNvSpPr>
          <p:nvPr>
            <p:ph type="title"/>
          </p:nvPr>
        </p:nvSpPr>
        <p:spPr>
          <a:xfrm>
            <a:off x="240632" y="1632032"/>
            <a:ext cx="3987609" cy="17230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800" b="1" dirty="0"/>
              <a:t>Максимална БФП за един дигитален клуб</a:t>
            </a:r>
            <a:endParaRPr sz="3800" b="1" dirty="0"/>
          </a:p>
        </p:txBody>
      </p:sp>
      <p:sp>
        <p:nvSpPr>
          <p:cNvPr id="1098" name="Google Shape;1098;p45"/>
          <p:cNvSpPr/>
          <p:nvPr/>
        </p:nvSpPr>
        <p:spPr>
          <a:xfrm>
            <a:off x="1866448" y="4651600"/>
            <a:ext cx="305994" cy="317818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099" name="Google Shape;1099;p45"/>
          <p:cNvGraphicFramePr/>
          <p:nvPr>
            <p:extLst>
              <p:ext uri="{D42A27DB-BD31-4B8C-83A1-F6EECF244321}">
                <p14:modId xmlns:p14="http://schemas.microsoft.com/office/powerpoint/2010/main" val="2633071010"/>
              </p:ext>
            </p:extLst>
          </p:nvPr>
        </p:nvGraphicFramePr>
        <p:xfrm>
          <a:off x="3355090" y="481125"/>
          <a:ext cx="5348897" cy="3018356"/>
        </p:xfrm>
        <a:graphic>
          <a:graphicData uri="http://schemas.openxmlformats.org/drawingml/2006/table">
            <a:tbl>
              <a:tblPr>
                <a:noFill/>
                <a:tableStyleId>{9D4331C3-F611-4FAA-9256-EF031CB9068D}</a:tableStyleId>
              </a:tblPr>
              <a:tblGrid>
                <a:gridCol w="96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5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58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58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g-BG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200 - 1 000 души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 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g-BG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до 28 000 лв. 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58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1 001 - 5 000 души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g-BG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до 34 000 лв.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58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Anton"/>
                        <a:ea typeface="Anton"/>
                        <a:cs typeface="Anton"/>
                        <a:sym typeface="Anto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5 001 - 15 000 души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g-BG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до 40 000 лв.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800161"/>
              </p:ext>
            </p:extLst>
          </p:nvPr>
        </p:nvGraphicFramePr>
        <p:xfrm>
          <a:off x="4317618" y="3499481"/>
          <a:ext cx="4386369" cy="754589"/>
        </p:xfrm>
        <a:graphic>
          <a:graphicData uri="http://schemas.openxmlformats.org/drawingml/2006/table">
            <a:tbl>
              <a:tblPr>
                <a:noFill/>
                <a:tableStyleId>{9D4331C3-F611-4FAA-9256-EF031CB9068D}</a:tableStyleId>
              </a:tblPr>
              <a:tblGrid>
                <a:gridCol w="1925053">
                  <a:extLst>
                    <a:ext uri="{9D8B030D-6E8A-4147-A177-3AD203B41FA5}">
                      <a16:colId xmlns:a16="http://schemas.microsoft.com/office/drawing/2014/main" val="3940185574"/>
                    </a:ext>
                  </a:extLst>
                </a:gridCol>
                <a:gridCol w="1124092">
                  <a:extLst>
                    <a:ext uri="{9D8B030D-6E8A-4147-A177-3AD203B41FA5}">
                      <a16:colId xmlns:a16="http://schemas.microsoft.com/office/drawing/2014/main" val="3433894252"/>
                    </a:ext>
                  </a:extLst>
                </a:gridCol>
                <a:gridCol w="1337224">
                  <a:extLst>
                    <a:ext uri="{9D8B030D-6E8A-4147-A177-3AD203B41FA5}">
                      <a16:colId xmlns:a16="http://schemas.microsoft.com/office/drawing/2014/main" val="1296827085"/>
                    </a:ext>
                  </a:extLst>
                </a:gridCol>
              </a:tblGrid>
              <a:tr h="75458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15 001 - 40 000 души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5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g-BG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до 46 000 лв.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126378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865572"/>
              </p:ext>
            </p:extLst>
          </p:nvPr>
        </p:nvGraphicFramePr>
        <p:xfrm>
          <a:off x="4317617" y="4254070"/>
          <a:ext cx="4386369" cy="754589"/>
        </p:xfrm>
        <a:graphic>
          <a:graphicData uri="http://schemas.openxmlformats.org/drawingml/2006/table">
            <a:tbl>
              <a:tblPr>
                <a:noFill/>
                <a:tableStyleId>{9D4331C3-F611-4FAA-9256-EF031CB9068D}</a:tableStyleId>
              </a:tblPr>
              <a:tblGrid>
                <a:gridCol w="1925054">
                  <a:extLst>
                    <a:ext uri="{9D8B030D-6E8A-4147-A177-3AD203B41FA5}">
                      <a16:colId xmlns:a16="http://schemas.microsoft.com/office/drawing/2014/main" val="3940185574"/>
                    </a:ext>
                  </a:extLst>
                </a:gridCol>
                <a:gridCol w="1127531">
                  <a:extLst>
                    <a:ext uri="{9D8B030D-6E8A-4147-A177-3AD203B41FA5}">
                      <a16:colId xmlns:a16="http://schemas.microsoft.com/office/drawing/2014/main" val="3433894252"/>
                    </a:ext>
                  </a:extLst>
                </a:gridCol>
                <a:gridCol w="1333784">
                  <a:extLst>
                    <a:ext uri="{9D8B030D-6E8A-4147-A177-3AD203B41FA5}">
                      <a16:colId xmlns:a16="http://schemas.microsoft.com/office/drawing/2014/main" val="1296827085"/>
                    </a:ext>
                  </a:extLst>
                </a:gridCol>
              </a:tblGrid>
              <a:tr h="75458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над 40 000 души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6</a:t>
                      </a:r>
                      <a:endParaRPr dirty="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bg-BG" dirty="0" smtClean="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до 52 000 лв.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1263780"/>
                  </a:ext>
                </a:extLst>
              </a:tr>
            </a:tbl>
          </a:graphicData>
        </a:graphic>
      </p:graphicFrame>
      <p:grpSp>
        <p:nvGrpSpPr>
          <p:cNvPr id="14" name="Google Shape;8775;p73"/>
          <p:cNvGrpSpPr/>
          <p:nvPr/>
        </p:nvGrpSpPr>
        <p:grpSpPr>
          <a:xfrm>
            <a:off x="5082816" y="756614"/>
            <a:ext cx="420811" cy="418507"/>
            <a:chOff x="-5971525" y="3273750"/>
            <a:chExt cx="292250" cy="290650"/>
          </a:xfrm>
          <a:solidFill>
            <a:schemeClr val="accent4"/>
          </a:solidFill>
        </p:grpSpPr>
        <p:sp>
          <p:nvSpPr>
            <p:cNvPr id="15" name="Google Shape;8776;p73"/>
            <p:cNvSpPr/>
            <p:nvPr/>
          </p:nvSpPr>
          <p:spPr>
            <a:xfrm>
              <a:off x="-5868325" y="3273750"/>
              <a:ext cx="85075" cy="84300"/>
            </a:xfrm>
            <a:custGeom>
              <a:avLst/>
              <a:gdLst/>
              <a:ahLst/>
              <a:cxnLst/>
              <a:rect l="l" t="t" r="r" b="b"/>
              <a:pathLst>
                <a:path w="3403" h="3372" extrusionOk="0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777;p73"/>
            <p:cNvSpPr/>
            <p:nvPr/>
          </p:nvSpPr>
          <p:spPr>
            <a:xfrm>
              <a:off x="-5971525" y="3308400"/>
              <a:ext cx="292250" cy="256000"/>
            </a:xfrm>
            <a:custGeom>
              <a:avLst/>
              <a:gdLst/>
              <a:ahLst/>
              <a:cxnLst/>
              <a:rect l="l" t="t" r="r" b="b"/>
              <a:pathLst>
                <a:path w="11690" h="10240" extrusionOk="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8794;p73"/>
          <p:cNvGrpSpPr/>
          <p:nvPr/>
        </p:nvGrpSpPr>
        <p:grpSpPr>
          <a:xfrm>
            <a:off x="7895420" y="792141"/>
            <a:ext cx="420775" cy="393561"/>
            <a:chOff x="-4118225" y="3990475"/>
            <a:chExt cx="292225" cy="273325"/>
          </a:xfrm>
          <a:solidFill>
            <a:schemeClr val="accent2"/>
          </a:solidFill>
        </p:grpSpPr>
        <p:sp>
          <p:nvSpPr>
            <p:cNvPr id="18" name="Google Shape;8795;p73"/>
            <p:cNvSpPr/>
            <p:nvPr/>
          </p:nvSpPr>
          <p:spPr>
            <a:xfrm>
              <a:off x="-3963850" y="40401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607"/>
                    <a:pt x="473" y="2048"/>
                    <a:pt x="1008" y="2048"/>
                  </a:cubicBezTo>
                  <a:cubicBezTo>
                    <a:pt x="1575" y="2048"/>
                    <a:pt x="2048" y="1607"/>
                    <a:pt x="2048" y="1040"/>
                  </a:cubicBezTo>
                  <a:cubicBezTo>
                    <a:pt x="2048" y="473"/>
                    <a:pt x="1575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796;p73"/>
            <p:cNvSpPr/>
            <p:nvPr/>
          </p:nvSpPr>
          <p:spPr>
            <a:xfrm>
              <a:off x="-4015050" y="3990475"/>
              <a:ext cx="153600" cy="153625"/>
            </a:xfrm>
            <a:custGeom>
              <a:avLst/>
              <a:gdLst/>
              <a:ahLst/>
              <a:cxnLst/>
              <a:rect l="l" t="t" r="r" b="b"/>
              <a:pathLst>
                <a:path w="6144" h="6145" extrusionOk="0">
                  <a:moveTo>
                    <a:pt x="3056" y="1324"/>
                  </a:moveTo>
                  <a:cubicBezTo>
                    <a:pt x="4001" y="1324"/>
                    <a:pt x="4757" y="2080"/>
                    <a:pt x="4757" y="3025"/>
                  </a:cubicBezTo>
                  <a:cubicBezTo>
                    <a:pt x="4757" y="3970"/>
                    <a:pt x="4033" y="4726"/>
                    <a:pt x="3056" y="4726"/>
                  </a:cubicBezTo>
                  <a:cubicBezTo>
                    <a:pt x="2111" y="4726"/>
                    <a:pt x="1386" y="3970"/>
                    <a:pt x="1386" y="3025"/>
                  </a:cubicBezTo>
                  <a:cubicBezTo>
                    <a:pt x="1386" y="2080"/>
                    <a:pt x="2111" y="1324"/>
                    <a:pt x="3056" y="1324"/>
                  </a:cubicBezTo>
                  <a:close/>
                  <a:moveTo>
                    <a:pt x="3056" y="1"/>
                  </a:moveTo>
                  <a:cubicBezTo>
                    <a:pt x="1386" y="1"/>
                    <a:pt x="0" y="1355"/>
                    <a:pt x="0" y="3057"/>
                  </a:cubicBezTo>
                  <a:cubicBezTo>
                    <a:pt x="0" y="4758"/>
                    <a:pt x="1323" y="6144"/>
                    <a:pt x="3056" y="6144"/>
                  </a:cubicBezTo>
                  <a:cubicBezTo>
                    <a:pt x="4757" y="6144"/>
                    <a:pt x="6144" y="4758"/>
                    <a:pt x="6144" y="3057"/>
                  </a:cubicBezTo>
                  <a:cubicBezTo>
                    <a:pt x="6144" y="1355"/>
                    <a:pt x="4757" y="1"/>
                    <a:pt x="3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797;p73"/>
            <p:cNvSpPr/>
            <p:nvPr/>
          </p:nvSpPr>
          <p:spPr>
            <a:xfrm>
              <a:off x="-4118225" y="4144075"/>
              <a:ext cx="33875" cy="119725"/>
            </a:xfrm>
            <a:custGeom>
              <a:avLst/>
              <a:gdLst/>
              <a:ahLst/>
              <a:cxnLst/>
              <a:rect l="l" t="t" r="r" b="b"/>
              <a:pathLst>
                <a:path w="1355" h="478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4442"/>
                  </a:lnTo>
                  <a:cubicBezTo>
                    <a:pt x="0" y="4631"/>
                    <a:pt x="158" y="4789"/>
                    <a:pt x="347" y="4789"/>
                  </a:cubicBezTo>
                  <a:lnTo>
                    <a:pt x="1008" y="4789"/>
                  </a:lnTo>
                  <a:cubicBezTo>
                    <a:pt x="1134" y="4789"/>
                    <a:pt x="1260" y="4757"/>
                    <a:pt x="1355" y="4726"/>
                  </a:cubicBezTo>
                  <a:lnTo>
                    <a:pt x="1355" y="63"/>
                  </a:lnTo>
                  <a:cubicBezTo>
                    <a:pt x="1260" y="32"/>
                    <a:pt x="1134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798;p73"/>
            <p:cNvSpPr/>
            <p:nvPr/>
          </p:nvSpPr>
          <p:spPr>
            <a:xfrm>
              <a:off x="-4067050" y="4143750"/>
              <a:ext cx="241050" cy="120050"/>
            </a:xfrm>
            <a:custGeom>
              <a:avLst/>
              <a:gdLst/>
              <a:ahLst/>
              <a:cxnLst/>
              <a:rect l="l" t="t" r="r" b="b"/>
              <a:pathLst>
                <a:path w="9642" h="4802" extrusionOk="0">
                  <a:moveTo>
                    <a:pt x="1750" y="1"/>
                  </a:moveTo>
                  <a:cubicBezTo>
                    <a:pt x="1124" y="1"/>
                    <a:pt x="537" y="197"/>
                    <a:pt x="1" y="549"/>
                  </a:cubicBezTo>
                  <a:lnTo>
                    <a:pt x="1" y="4550"/>
                  </a:lnTo>
                  <a:cubicBezTo>
                    <a:pt x="410" y="4707"/>
                    <a:pt x="883" y="4802"/>
                    <a:pt x="1356" y="4802"/>
                  </a:cubicBezTo>
                  <a:lnTo>
                    <a:pt x="5294" y="4802"/>
                  </a:lnTo>
                  <a:cubicBezTo>
                    <a:pt x="5735" y="4802"/>
                    <a:pt x="6144" y="4644"/>
                    <a:pt x="6459" y="4392"/>
                  </a:cubicBezTo>
                  <a:cubicBezTo>
                    <a:pt x="6459" y="4392"/>
                    <a:pt x="8507" y="2502"/>
                    <a:pt x="9169" y="1872"/>
                  </a:cubicBezTo>
                  <a:cubicBezTo>
                    <a:pt x="9169" y="1872"/>
                    <a:pt x="9547" y="1399"/>
                    <a:pt x="9547" y="1021"/>
                  </a:cubicBezTo>
                  <a:cubicBezTo>
                    <a:pt x="9641" y="454"/>
                    <a:pt x="9169" y="13"/>
                    <a:pt x="8602" y="13"/>
                  </a:cubicBezTo>
                  <a:cubicBezTo>
                    <a:pt x="8413" y="13"/>
                    <a:pt x="7751" y="202"/>
                    <a:pt x="6711" y="1777"/>
                  </a:cubicBezTo>
                  <a:cubicBezTo>
                    <a:pt x="6333" y="2376"/>
                    <a:pt x="5766" y="2754"/>
                    <a:pt x="5199" y="2754"/>
                  </a:cubicBezTo>
                  <a:lnTo>
                    <a:pt x="2710" y="2754"/>
                  </a:lnTo>
                  <a:cubicBezTo>
                    <a:pt x="2584" y="2754"/>
                    <a:pt x="2458" y="2849"/>
                    <a:pt x="2395" y="2975"/>
                  </a:cubicBezTo>
                  <a:cubicBezTo>
                    <a:pt x="2333" y="3099"/>
                    <a:pt x="2223" y="3152"/>
                    <a:pt x="2110" y="3152"/>
                  </a:cubicBezTo>
                  <a:cubicBezTo>
                    <a:pt x="1880" y="3152"/>
                    <a:pt x="1638" y="2934"/>
                    <a:pt x="1765" y="2660"/>
                  </a:cubicBezTo>
                  <a:cubicBezTo>
                    <a:pt x="1923" y="2344"/>
                    <a:pt x="2238" y="2092"/>
                    <a:pt x="2616" y="2092"/>
                  </a:cubicBezTo>
                  <a:lnTo>
                    <a:pt x="5231" y="2092"/>
                  </a:lnTo>
                  <a:cubicBezTo>
                    <a:pt x="6081" y="2061"/>
                    <a:pt x="6081" y="706"/>
                    <a:pt x="5136" y="706"/>
                  </a:cubicBezTo>
                  <a:lnTo>
                    <a:pt x="3844" y="706"/>
                  </a:lnTo>
                  <a:cubicBezTo>
                    <a:pt x="3116" y="220"/>
                    <a:pt x="2412" y="1"/>
                    <a:pt x="1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8731;p73"/>
          <p:cNvGrpSpPr/>
          <p:nvPr/>
        </p:nvGrpSpPr>
        <p:grpSpPr>
          <a:xfrm>
            <a:off x="6637697" y="766043"/>
            <a:ext cx="421927" cy="419659"/>
            <a:chOff x="-6329100" y="3632100"/>
            <a:chExt cx="293025" cy="291450"/>
          </a:xfrm>
          <a:solidFill>
            <a:schemeClr val="accent1"/>
          </a:solidFill>
        </p:grpSpPr>
        <p:sp>
          <p:nvSpPr>
            <p:cNvPr id="23" name="Google Shape;8732;p73"/>
            <p:cNvSpPr/>
            <p:nvPr/>
          </p:nvSpPr>
          <p:spPr>
            <a:xfrm>
              <a:off x="-6210700" y="3751600"/>
              <a:ext cx="174625" cy="171950"/>
            </a:xfrm>
            <a:custGeom>
              <a:avLst/>
              <a:gdLst/>
              <a:ahLst/>
              <a:cxnLst/>
              <a:rect l="l" t="t" r="r" b="b"/>
              <a:pathLst>
                <a:path w="6985" h="6878" extrusionOk="0">
                  <a:moveTo>
                    <a:pt x="492" y="0"/>
                  </a:moveTo>
                  <a:cubicBezTo>
                    <a:pt x="219" y="0"/>
                    <a:pt x="0" y="235"/>
                    <a:pt x="85" y="545"/>
                  </a:cubicBezTo>
                  <a:lnTo>
                    <a:pt x="1503" y="5712"/>
                  </a:lnTo>
                  <a:cubicBezTo>
                    <a:pt x="1559" y="5882"/>
                    <a:pt x="1707" y="5984"/>
                    <a:pt x="1856" y="5984"/>
                  </a:cubicBezTo>
                  <a:cubicBezTo>
                    <a:pt x="1956" y="5984"/>
                    <a:pt x="2057" y="5939"/>
                    <a:pt x="2133" y="5838"/>
                  </a:cubicBezTo>
                  <a:lnTo>
                    <a:pt x="2889" y="4735"/>
                  </a:lnTo>
                  <a:lnTo>
                    <a:pt x="3739" y="5712"/>
                  </a:lnTo>
                  <a:lnTo>
                    <a:pt x="4622" y="6594"/>
                  </a:lnTo>
                  <a:cubicBezTo>
                    <a:pt x="4811" y="6783"/>
                    <a:pt x="5086" y="6878"/>
                    <a:pt x="5362" y="6878"/>
                  </a:cubicBezTo>
                  <a:cubicBezTo>
                    <a:pt x="5638" y="6878"/>
                    <a:pt x="5913" y="6783"/>
                    <a:pt x="6102" y="6594"/>
                  </a:cubicBezTo>
                  <a:lnTo>
                    <a:pt x="6575" y="6122"/>
                  </a:lnTo>
                  <a:cubicBezTo>
                    <a:pt x="6984" y="5712"/>
                    <a:pt x="6984" y="5113"/>
                    <a:pt x="6575" y="4672"/>
                  </a:cubicBezTo>
                  <a:lnTo>
                    <a:pt x="4811" y="2814"/>
                  </a:lnTo>
                  <a:lnTo>
                    <a:pt x="5913" y="2058"/>
                  </a:lnTo>
                  <a:cubicBezTo>
                    <a:pt x="6134" y="1900"/>
                    <a:pt x="6102" y="1522"/>
                    <a:pt x="5787" y="1427"/>
                  </a:cubicBezTo>
                  <a:lnTo>
                    <a:pt x="589" y="10"/>
                  </a:lnTo>
                  <a:cubicBezTo>
                    <a:pt x="556" y="3"/>
                    <a:pt x="524" y="0"/>
                    <a:pt x="4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733;p73"/>
            <p:cNvSpPr/>
            <p:nvPr/>
          </p:nvSpPr>
          <p:spPr>
            <a:xfrm>
              <a:off x="-6272400" y="3691975"/>
              <a:ext cx="136300" cy="135500"/>
            </a:xfrm>
            <a:custGeom>
              <a:avLst/>
              <a:gdLst/>
              <a:ahLst/>
              <a:cxnLst/>
              <a:rect l="l" t="t" r="r" b="b"/>
              <a:pathLst>
                <a:path w="5452" h="5420" extrusionOk="0">
                  <a:moveTo>
                    <a:pt x="2742" y="0"/>
                  </a:moveTo>
                  <a:cubicBezTo>
                    <a:pt x="1261" y="0"/>
                    <a:pt x="1" y="1229"/>
                    <a:pt x="1" y="2710"/>
                  </a:cubicBezTo>
                  <a:cubicBezTo>
                    <a:pt x="1" y="4127"/>
                    <a:pt x="1041" y="5293"/>
                    <a:pt x="2427" y="5419"/>
                  </a:cubicBezTo>
                  <a:lnTo>
                    <a:pt x="2112" y="4317"/>
                  </a:lnTo>
                  <a:cubicBezTo>
                    <a:pt x="1482" y="4096"/>
                    <a:pt x="1009" y="3466"/>
                    <a:pt x="1009" y="2741"/>
                  </a:cubicBezTo>
                  <a:cubicBezTo>
                    <a:pt x="1041" y="1765"/>
                    <a:pt x="1828" y="1009"/>
                    <a:pt x="2773" y="1009"/>
                  </a:cubicBezTo>
                  <a:cubicBezTo>
                    <a:pt x="3530" y="1009"/>
                    <a:pt x="4128" y="1481"/>
                    <a:pt x="4349" y="2143"/>
                  </a:cubicBezTo>
                  <a:lnTo>
                    <a:pt x="5451" y="2458"/>
                  </a:lnTo>
                  <a:cubicBezTo>
                    <a:pt x="5294" y="1072"/>
                    <a:pt x="4160" y="0"/>
                    <a:pt x="27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734;p73"/>
            <p:cNvSpPr/>
            <p:nvPr/>
          </p:nvSpPr>
          <p:spPr>
            <a:xfrm>
              <a:off x="-6329100" y="3632100"/>
              <a:ext cx="257575" cy="256025"/>
            </a:xfrm>
            <a:custGeom>
              <a:avLst/>
              <a:gdLst/>
              <a:ahLst/>
              <a:cxnLst/>
              <a:rect l="l" t="t" r="r" b="b"/>
              <a:pathLst>
                <a:path w="10303" h="10241" extrusionOk="0">
                  <a:moveTo>
                    <a:pt x="5136" y="1"/>
                  </a:moveTo>
                  <a:cubicBezTo>
                    <a:pt x="2301" y="1"/>
                    <a:pt x="1" y="2269"/>
                    <a:pt x="1" y="5105"/>
                  </a:cubicBezTo>
                  <a:cubicBezTo>
                    <a:pt x="1" y="7972"/>
                    <a:pt x="2332" y="10240"/>
                    <a:pt x="5136" y="10240"/>
                  </a:cubicBezTo>
                  <a:cubicBezTo>
                    <a:pt x="5262" y="10240"/>
                    <a:pt x="5356" y="10240"/>
                    <a:pt x="5451" y="10177"/>
                  </a:cubicBezTo>
                  <a:lnTo>
                    <a:pt x="4978" y="8444"/>
                  </a:lnTo>
                  <a:cubicBezTo>
                    <a:pt x="4959" y="8445"/>
                    <a:pt x="4940" y="8445"/>
                    <a:pt x="4921" y="8445"/>
                  </a:cubicBezTo>
                  <a:cubicBezTo>
                    <a:pt x="3089" y="8445"/>
                    <a:pt x="1639" y="6945"/>
                    <a:pt x="1639" y="5105"/>
                  </a:cubicBezTo>
                  <a:cubicBezTo>
                    <a:pt x="1639" y="3214"/>
                    <a:pt x="3151" y="1702"/>
                    <a:pt x="5073" y="1702"/>
                  </a:cubicBezTo>
                  <a:cubicBezTo>
                    <a:pt x="6900" y="1702"/>
                    <a:pt x="8412" y="3151"/>
                    <a:pt x="8475" y="4979"/>
                  </a:cubicBezTo>
                  <a:lnTo>
                    <a:pt x="10208" y="5451"/>
                  </a:lnTo>
                  <a:cubicBezTo>
                    <a:pt x="10303" y="4002"/>
                    <a:pt x="9799" y="2553"/>
                    <a:pt x="8759" y="1482"/>
                  </a:cubicBezTo>
                  <a:cubicBezTo>
                    <a:pt x="7782" y="505"/>
                    <a:pt x="6522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457" y="5863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" name="Google Shape;839;p37"/>
          <p:cNvGrpSpPr/>
          <p:nvPr/>
        </p:nvGrpSpPr>
        <p:grpSpPr>
          <a:xfrm>
            <a:off x="4779077" y="986374"/>
            <a:ext cx="2618745" cy="2618224"/>
            <a:chOff x="2727361" y="592571"/>
            <a:chExt cx="3678013" cy="3677281"/>
          </a:xfrm>
        </p:grpSpPr>
        <p:sp>
          <p:nvSpPr>
            <p:cNvPr id="840" name="Google Shape;840;p37"/>
            <p:cNvSpPr/>
            <p:nvPr/>
          </p:nvSpPr>
          <p:spPr>
            <a:xfrm rot="1800047">
              <a:off x="3219843" y="1086434"/>
              <a:ext cx="2690936" cy="2690936"/>
            </a:xfrm>
            <a:prstGeom prst="blockArc">
              <a:avLst>
                <a:gd name="adj1" fmla="val 14462872"/>
                <a:gd name="adj2" fmla="val 297976"/>
                <a:gd name="adj3" fmla="val 12999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7"/>
            <p:cNvSpPr/>
            <p:nvPr/>
          </p:nvSpPr>
          <p:spPr>
            <a:xfrm rot="-1800047" flipH="1">
              <a:off x="3221956" y="1086434"/>
              <a:ext cx="2690936" cy="2690936"/>
            </a:xfrm>
            <a:prstGeom prst="blockArc">
              <a:avLst>
                <a:gd name="adj1" fmla="val 14348563"/>
                <a:gd name="adj2" fmla="val 385493"/>
                <a:gd name="adj3" fmla="val 1338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7"/>
            <p:cNvSpPr/>
            <p:nvPr/>
          </p:nvSpPr>
          <p:spPr>
            <a:xfrm rot="-8100000">
              <a:off x="4316426" y="1049335"/>
              <a:ext cx="482388" cy="501056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7"/>
            <p:cNvSpPr/>
            <p:nvPr/>
          </p:nvSpPr>
          <p:spPr>
            <a:xfrm rot="-9000757" flipH="1">
              <a:off x="3220953" y="1084808"/>
              <a:ext cx="2690226" cy="2690226"/>
            </a:xfrm>
            <a:prstGeom prst="blockArc">
              <a:avLst>
                <a:gd name="adj1" fmla="val 14316164"/>
                <a:gd name="adj2" fmla="val 59841"/>
                <a:gd name="adj3" fmla="val 135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7"/>
            <p:cNvSpPr/>
            <p:nvPr/>
          </p:nvSpPr>
          <p:spPr>
            <a:xfrm rot="-1026654">
              <a:off x="5338008" y="2718135"/>
              <a:ext cx="463935" cy="507673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7"/>
            <p:cNvSpPr/>
            <p:nvPr/>
          </p:nvSpPr>
          <p:spPr>
            <a:xfrm rot="6360711">
              <a:off x="3342886" y="2780098"/>
              <a:ext cx="426340" cy="467177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6" name="Google Shape;846;p37"/>
          <p:cNvSpPr/>
          <p:nvPr/>
        </p:nvSpPr>
        <p:spPr>
          <a:xfrm>
            <a:off x="7475448" y="-2418987"/>
            <a:ext cx="3337120" cy="3367648"/>
          </a:xfrm>
          <a:custGeom>
            <a:avLst/>
            <a:gdLst/>
            <a:ahLst/>
            <a:cxnLst/>
            <a:rect l="l" t="t" r="r" b="b"/>
            <a:pathLst>
              <a:path w="182033" h="182306" extrusionOk="0">
                <a:moveTo>
                  <a:pt x="91028" y="1"/>
                </a:moveTo>
                <a:cubicBezTo>
                  <a:pt x="40812" y="1"/>
                  <a:pt x="0" y="40789"/>
                  <a:pt x="0" y="91005"/>
                </a:cubicBezTo>
                <a:cubicBezTo>
                  <a:pt x="0" y="141517"/>
                  <a:pt x="40812" y="182306"/>
                  <a:pt x="91028" y="182306"/>
                </a:cubicBezTo>
                <a:cubicBezTo>
                  <a:pt x="141243" y="182306"/>
                  <a:pt x="182032" y="141517"/>
                  <a:pt x="182032" y="91005"/>
                </a:cubicBezTo>
                <a:cubicBezTo>
                  <a:pt x="182032" y="40789"/>
                  <a:pt x="141243" y="1"/>
                  <a:pt x="910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37"/>
          <p:cNvSpPr/>
          <p:nvPr/>
        </p:nvSpPr>
        <p:spPr>
          <a:xfrm>
            <a:off x="1523301" y="4494178"/>
            <a:ext cx="2778828" cy="2800180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37"/>
          <p:cNvSpPr/>
          <p:nvPr/>
        </p:nvSpPr>
        <p:spPr>
          <a:xfrm>
            <a:off x="1831154" y="4599421"/>
            <a:ext cx="322388" cy="334842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37"/>
          <p:cNvSpPr txBox="1">
            <a:spLocks noGrp="1"/>
          </p:cNvSpPr>
          <p:nvPr>
            <p:ph type="title"/>
          </p:nvPr>
        </p:nvSpPr>
        <p:spPr>
          <a:xfrm>
            <a:off x="713225" y="1700784"/>
            <a:ext cx="31002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bg-BG" sz="3800" b="1" dirty="0"/>
              <a:t>Цели</a:t>
            </a:r>
            <a:endParaRPr sz="3800" b="1" dirty="0"/>
          </a:p>
        </p:txBody>
      </p:sp>
      <p:sp>
        <p:nvSpPr>
          <p:cNvPr id="850" name="Google Shape;850;p37"/>
          <p:cNvSpPr txBox="1">
            <a:spLocks noGrp="1"/>
          </p:cNvSpPr>
          <p:nvPr>
            <p:ph type="subTitle" idx="4294967295"/>
          </p:nvPr>
        </p:nvSpPr>
        <p:spPr>
          <a:xfrm>
            <a:off x="2700997" y="1186320"/>
            <a:ext cx="2526109" cy="10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>
              <a:buNone/>
            </a:pPr>
            <a:r>
              <a:rPr lang="ru-RU" sz="1200" dirty="0"/>
              <a:t>Повишаване на достъпа и качеството на обучението </a:t>
            </a:r>
            <a:endParaRPr lang="ru-RU" sz="1200" dirty="0" smtClean="0"/>
          </a:p>
          <a:p>
            <a:pPr marL="0" lvl="0" indent="0" algn="r">
              <a:buNone/>
            </a:pPr>
            <a:r>
              <a:rPr lang="ru-RU" sz="1200" dirty="0" smtClean="0"/>
              <a:t>на </a:t>
            </a:r>
            <a:r>
              <a:rPr lang="ru-RU" sz="1200" dirty="0"/>
              <a:t>всички заинтересовани страни</a:t>
            </a:r>
            <a:endParaRPr sz="1200" dirty="0"/>
          </a:p>
          <a:p>
            <a:pPr marL="0" lvl="0" indent="0" algn="r" rtl="0">
              <a:spcBef>
                <a:spcPts val="1600"/>
              </a:spcBef>
              <a:spcAft>
                <a:spcPts val="1600"/>
              </a:spcAft>
              <a:buNone/>
            </a:pPr>
            <a:endParaRPr sz="1200" dirty="0"/>
          </a:p>
        </p:txBody>
      </p:sp>
      <p:sp>
        <p:nvSpPr>
          <p:cNvPr id="851" name="Google Shape;851;p37"/>
          <p:cNvSpPr txBox="1">
            <a:spLocks noGrp="1"/>
          </p:cNvSpPr>
          <p:nvPr>
            <p:ph type="title" idx="4294967295"/>
          </p:nvPr>
        </p:nvSpPr>
        <p:spPr>
          <a:xfrm>
            <a:off x="2764302" y="928568"/>
            <a:ext cx="2462859" cy="3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bg-BG" sz="1600" b="1" dirty="0" smtClean="0">
                <a:solidFill>
                  <a:schemeClr val="accent2"/>
                </a:solidFill>
              </a:rPr>
              <a:t>Достъп и качество</a:t>
            </a:r>
            <a:endParaRPr sz="1600" b="1" dirty="0">
              <a:solidFill>
                <a:schemeClr val="accent2"/>
              </a:solidFill>
            </a:endParaRPr>
          </a:p>
        </p:txBody>
      </p:sp>
      <p:sp>
        <p:nvSpPr>
          <p:cNvPr id="852" name="Google Shape;852;p37"/>
          <p:cNvSpPr txBox="1">
            <a:spLocks noGrp="1"/>
          </p:cNvSpPr>
          <p:nvPr>
            <p:ph type="subTitle" idx="4294967295"/>
          </p:nvPr>
        </p:nvSpPr>
        <p:spPr>
          <a:xfrm>
            <a:off x="6861142" y="1204834"/>
            <a:ext cx="2282858" cy="7415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1200" dirty="0"/>
              <a:t>Повишаване участието в учене през целия живот и социално приобщаване</a:t>
            </a:r>
            <a:endParaRPr sz="1200" dirty="0"/>
          </a:p>
        </p:txBody>
      </p:sp>
      <p:sp>
        <p:nvSpPr>
          <p:cNvPr id="853" name="Google Shape;853;p37"/>
          <p:cNvSpPr txBox="1">
            <a:spLocks noGrp="1"/>
          </p:cNvSpPr>
          <p:nvPr>
            <p:ph type="title" idx="4294967295"/>
          </p:nvPr>
        </p:nvSpPr>
        <p:spPr>
          <a:xfrm>
            <a:off x="6329784" y="905772"/>
            <a:ext cx="2884554" cy="5062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 smtClean="0">
                <a:solidFill>
                  <a:schemeClr val="accent4"/>
                </a:solidFill>
              </a:rPr>
              <a:t>Учене през целия живот</a:t>
            </a:r>
            <a:endParaRPr sz="1600" b="1" dirty="0">
              <a:solidFill>
                <a:schemeClr val="accent4"/>
              </a:solidFill>
            </a:endParaRPr>
          </a:p>
        </p:txBody>
      </p:sp>
      <p:sp>
        <p:nvSpPr>
          <p:cNvPr id="854" name="Google Shape;854;p37"/>
          <p:cNvSpPr txBox="1">
            <a:spLocks noGrp="1"/>
          </p:cNvSpPr>
          <p:nvPr>
            <p:ph type="subTitle" idx="4294967295"/>
          </p:nvPr>
        </p:nvSpPr>
        <p:spPr>
          <a:xfrm>
            <a:off x="5693099" y="3660566"/>
            <a:ext cx="2860057" cy="9268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200" dirty="0"/>
              <a:t>Осигуряване на отворен и безплатен достъп до компютър и интернет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200" dirty="0"/>
          </a:p>
        </p:txBody>
      </p:sp>
      <p:sp>
        <p:nvSpPr>
          <p:cNvPr id="855" name="Google Shape;855;p37"/>
          <p:cNvSpPr txBox="1">
            <a:spLocks noGrp="1"/>
          </p:cNvSpPr>
          <p:nvPr>
            <p:ph type="title" idx="4294967295"/>
          </p:nvPr>
        </p:nvSpPr>
        <p:spPr>
          <a:xfrm>
            <a:off x="5693100" y="3330900"/>
            <a:ext cx="2972598" cy="3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 smtClean="0">
                <a:solidFill>
                  <a:schemeClr val="accent1"/>
                </a:solidFill>
              </a:rPr>
              <a:t>Компютър </a:t>
            </a:r>
            <a:r>
              <a:rPr lang="bg-BG" sz="1600" b="1" dirty="0">
                <a:solidFill>
                  <a:schemeClr val="accent1"/>
                </a:solidFill>
              </a:rPr>
              <a:t>и интернет</a:t>
            </a:r>
            <a:endParaRPr sz="1600" b="1" dirty="0">
              <a:solidFill>
                <a:schemeClr val="accent1"/>
              </a:solidFill>
            </a:endParaRPr>
          </a:p>
        </p:txBody>
      </p:sp>
      <p:cxnSp>
        <p:nvCxnSpPr>
          <p:cNvPr id="856" name="Google Shape;856;p37"/>
          <p:cNvCxnSpPr/>
          <p:nvPr/>
        </p:nvCxnSpPr>
        <p:spPr>
          <a:xfrm rot="10800000">
            <a:off x="5303300" y="952025"/>
            <a:ext cx="0" cy="9672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7" name="Google Shape;857;p37"/>
          <p:cNvCxnSpPr/>
          <p:nvPr/>
        </p:nvCxnSpPr>
        <p:spPr>
          <a:xfrm>
            <a:off x="7014044" y="2447241"/>
            <a:ext cx="1190250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8" name="Google Shape;858;p37"/>
          <p:cNvCxnSpPr/>
          <p:nvPr/>
        </p:nvCxnSpPr>
        <p:spPr>
          <a:xfrm rot="10800000">
            <a:off x="5616900" y="3100625"/>
            <a:ext cx="0" cy="12675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65" y="4675834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39"/>
          <p:cNvSpPr/>
          <p:nvPr/>
        </p:nvSpPr>
        <p:spPr>
          <a:xfrm>
            <a:off x="4469066" y="3696849"/>
            <a:ext cx="582976" cy="583309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p39"/>
          <p:cNvSpPr/>
          <p:nvPr/>
        </p:nvSpPr>
        <p:spPr>
          <a:xfrm rot="10800000" flipH="1">
            <a:off x="4202487" y="-4038362"/>
            <a:ext cx="4519377" cy="4690762"/>
          </a:xfrm>
          <a:custGeom>
            <a:avLst/>
            <a:gdLst/>
            <a:ahLst/>
            <a:cxnLst/>
            <a:rect l="l" t="t" r="r" b="b"/>
            <a:pathLst>
              <a:path w="130949" h="130972" extrusionOk="0">
                <a:moveTo>
                  <a:pt x="65623" y="0"/>
                </a:moveTo>
                <a:cubicBezTo>
                  <a:pt x="29376" y="0"/>
                  <a:pt x="0" y="29399"/>
                  <a:pt x="0" y="65349"/>
                </a:cubicBezTo>
                <a:cubicBezTo>
                  <a:pt x="0" y="101573"/>
                  <a:pt x="29376" y="130972"/>
                  <a:pt x="65623" y="130972"/>
                </a:cubicBezTo>
                <a:cubicBezTo>
                  <a:pt x="101573" y="130972"/>
                  <a:pt x="130949" y="101573"/>
                  <a:pt x="130949" y="65349"/>
                </a:cubicBezTo>
                <a:cubicBezTo>
                  <a:pt x="130949" y="29399"/>
                  <a:pt x="101573" y="0"/>
                  <a:pt x="65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2" name="Google Shape;982;p39"/>
          <p:cNvSpPr/>
          <p:nvPr/>
        </p:nvSpPr>
        <p:spPr>
          <a:xfrm rot="10800000" flipH="1">
            <a:off x="7401946" y="108580"/>
            <a:ext cx="363788" cy="377837"/>
          </a:xfrm>
          <a:custGeom>
            <a:avLst/>
            <a:gdLst/>
            <a:ahLst/>
            <a:cxnLst/>
            <a:rect l="l" t="t" r="r" b="b"/>
            <a:pathLst>
              <a:path w="9701" h="9999" extrusionOk="0">
                <a:moveTo>
                  <a:pt x="4839" y="1"/>
                </a:moveTo>
                <a:cubicBezTo>
                  <a:pt x="1986" y="1"/>
                  <a:pt x="0" y="2283"/>
                  <a:pt x="0" y="5136"/>
                </a:cubicBezTo>
                <a:cubicBezTo>
                  <a:pt x="0" y="7716"/>
                  <a:pt x="1986" y="9998"/>
                  <a:pt x="4839" y="9998"/>
                </a:cubicBezTo>
                <a:cubicBezTo>
                  <a:pt x="7418" y="9998"/>
                  <a:pt x="9701" y="7716"/>
                  <a:pt x="9701" y="5136"/>
                </a:cubicBezTo>
                <a:cubicBezTo>
                  <a:pt x="9701" y="2283"/>
                  <a:pt x="7418" y="1"/>
                  <a:pt x="483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39"/>
          <p:cNvSpPr txBox="1">
            <a:spLocks noGrp="1"/>
          </p:cNvSpPr>
          <p:nvPr>
            <p:ph type="subTitle" idx="4294967295"/>
          </p:nvPr>
        </p:nvSpPr>
        <p:spPr>
          <a:xfrm>
            <a:off x="5229100" y="1328011"/>
            <a:ext cx="2960700" cy="518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bg-BG" sz="1200" dirty="0" smtClean="0"/>
              <a:t>Безработни, неактивни и заети лица</a:t>
            </a:r>
            <a:endParaRPr sz="1200" dirty="0">
              <a:solidFill>
                <a:schemeClr val="lt1"/>
              </a:solidFill>
            </a:endParaRPr>
          </a:p>
        </p:txBody>
      </p:sp>
      <p:sp>
        <p:nvSpPr>
          <p:cNvPr id="984" name="Google Shape;984;p39"/>
          <p:cNvSpPr txBox="1">
            <a:spLocks noGrp="1"/>
          </p:cNvSpPr>
          <p:nvPr>
            <p:ph type="subTitle" idx="4294967295"/>
          </p:nvPr>
        </p:nvSpPr>
        <p:spPr>
          <a:xfrm>
            <a:off x="5229099" y="2652318"/>
            <a:ext cx="3571141" cy="5179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1200" dirty="0" smtClean="0"/>
              <a:t>Включително </a:t>
            </a:r>
            <a:r>
              <a:rPr lang="ru-RU" sz="1200" dirty="0"/>
              <a:t>хора от ромски произход, жени, възрастни хора и др.</a:t>
            </a:r>
            <a:endParaRPr sz="1200" dirty="0">
              <a:solidFill>
                <a:schemeClr val="lt1"/>
              </a:solidFill>
            </a:endParaRPr>
          </a:p>
        </p:txBody>
      </p:sp>
      <p:sp>
        <p:nvSpPr>
          <p:cNvPr id="985" name="Google Shape;985;p39"/>
          <p:cNvSpPr/>
          <p:nvPr/>
        </p:nvSpPr>
        <p:spPr>
          <a:xfrm>
            <a:off x="1260100" y="4840301"/>
            <a:ext cx="1181876" cy="833959"/>
          </a:xfrm>
          <a:custGeom>
            <a:avLst/>
            <a:gdLst/>
            <a:ahLst/>
            <a:cxnLst/>
            <a:rect l="l" t="t" r="r" b="b"/>
            <a:pathLst>
              <a:path w="37093" h="25976" extrusionOk="0">
                <a:moveTo>
                  <a:pt x="18535" y="0"/>
                </a:moveTo>
                <a:cubicBezTo>
                  <a:pt x="8264" y="0"/>
                  <a:pt x="1" y="8286"/>
                  <a:pt x="1" y="18557"/>
                </a:cubicBezTo>
                <a:cubicBezTo>
                  <a:pt x="1" y="21114"/>
                  <a:pt x="572" y="23693"/>
                  <a:pt x="1713" y="25975"/>
                </a:cubicBezTo>
                <a:lnTo>
                  <a:pt x="35654" y="25975"/>
                </a:lnTo>
                <a:cubicBezTo>
                  <a:pt x="36521" y="23693"/>
                  <a:pt x="37092" y="21114"/>
                  <a:pt x="37092" y="18557"/>
                </a:cubicBezTo>
                <a:cubicBezTo>
                  <a:pt x="37092" y="8286"/>
                  <a:pt x="28806" y="0"/>
                  <a:pt x="185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39"/>
          <p:cNvSpPr txBox="1"/>
          <p:nvPr/>
        </p:nvSpPr>
        <p:spPr>
          <a:xfrm>
            <a:off x="5229099" y="1005500"/>
            <a:ext cx="3701769" cy="35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Всички заинтересовани лица</a:t>
            </a:r>
          </a:p>
        </p:txBody>
      </p:sp>
      <p:sp>
        <p:nvSpPr>
          <p:cNvPr id="987" name="Google Shape;987;p39"/>
          <p:cNvSpPr txBox="1"/>
          <p:nvPr/>
        </p:nvSpPr>
        <p:spPr>
          <a:xfrm>
            <a:off x="5229099" y="2318661"/>
            <a:ext cx="4011154" cy="353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Хора в неравностойно положение</a:t>
            </a:r>
            <a:endParaRPr sz="1600" b="1" dirty="0">
              <a:solidFill>
                <a:schemeClr val="accent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88" name="Google Shape;988;p39"/>
          <p:cNvSpPr/>
          <p:nvPr/>
        </p:nvSpPr>
        <p:spPr>
          <a:xfrm>
            <a:off x="4469066" y="2435702"/>
            <a:ext cx="582976" cy="583309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39"/>
          <p:cNvSpPr/>
          <p:nvPr/>
        </p:nvSpPr>
        <p:spPr>
          <a:xfrm>
            <a:off x="4469066" y="1101845"/>
            <a:ext cx="582976" cy="583309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39"/>
          <p:cNvSpPr txBox="1">
            <a:spLocks noGrp="1"/>
          </p:cNvSpPr>
          <p:nvPr>
            <p:ph type="subTitle" idx="4294967295"/>
          </p:nvPr>
        </p:nvSpPr>
        <p:spPr>
          <a:xfrm>
            <a:off x="5229100" y="3927909"/>
            <a:ext cx="3571140" cy="5145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ru-RU" sz="1200" dirty="0"/>
              <a:t>Хора, които нямат достъп до компютър и интернет</a:t>
            </a:r>
          </a:p>
        </p:txBody>
      </p:sp>
      <p:sp>
        <p:nvSpPr>
          <p:cNvPr id="991" name="Google Shape;991;p39"/>
          <p:cNvSpPr txBox="1"/>
          <p:nvPr/>
        </p:nvSpPr>
        <p:spPr>
          <a:xfrm>
            <a:off x="5229099" y="3610503"/>
            <a:ext cx="4265535" cy="3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600" b="1" dirty="0" smtClean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Без достъп до компютър и интернет</a:t>
            </a:r>
            <a:endParaRPr sz="1600" b="1" dirty="0">
              <a:solidFill>
                <a:schemeClr val="accent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92" name="Google Shape;992;p39"/>
          <p:cNvSpPr txBox="1">
            <a:spLocks noGrp="1"/>
          </p:cNvSpPr>
          <p:nvPr>
            <p:ph type="title"/>
          </p:nvPr>
        </p:nvSpPr>
        <p:spPr>
          <a:xfrm>
            <a:off x="713225" y="1700784"/>
            <a:ext cx="31002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bg-BG" sz="3800" b="1" dirty="0" smtClean="0"/>
              <a:t>Целеви </a:t>
            </a:r>
            <a:r>
              <a:rPr lang="bg-BG" sz="3800" b="1" dirty="0"/>
              <a:t>групи</a:t>
            </a:r>
            <a:endParaRPr sz="3800" b="1" dirty="0"/>
          </a:p>
        </p:txBody>
      </p:sp>
      <p:grpSp>
        <p:nvGrpSpPr>
          <p:cNvPr id="999" name="Google Shape;999;p39"/>
          <p:cNvGrpSpPr/>
          <p:nvPr/>
        </p:nvGrpSpPr>
        <p:grpSpPr>
          <a:xfrm>
            <a:off x="4577627" y="3827570"/>
            <a:ext cx="365854" cy="321867"/>
            <a:chOff x="1171625" y="564075"/>
            <a:chExt cx="5256525" cy="4585000"/>
          </a:xfrm>
        </p:grpSpPr>
        <p:sp>
          <p:nvSpPr>
            <p:cNvPr id="1000" name="Google Shape;1000;p39"/>
            <p:cNvSpPr/>
            <p:nvPr/>
          </p:nvSpPr>
          <p:spPr>
            <a:xfrm>
              <a:off x="3341250" y="4231825"/>
              <a:ext cx="917275" cy="917250"/>
            </a:xfrm>
            <a:custGeom>
              <a:avLst/>
              <a:gdLst/>
              <a:ahLst/>
              <a:cxnLst/>
              <a:rect l="l" t="t" r="r" b="b"/>
              <a:pathLst>
                <a:path w="36691" h="36690" extrusionOk="0">
                  <a:moveTo>
                    <a:pt x="18333" y="0"/>
                  </a:moveTo>
                  <a:cubicBezTo>
                    <a:pt x="8236" y="0"/>
                    <a:pt x="1" y="8211"/>
                    <a:pt x="1" y="18333"/>
                  </a:cubicBezTo>
                  <a:cubicBezTo>
                    <a:pt x="1" y="28455"/>
                    <a:pt x="8236" y="36690"/>
                    <a:pt x="18333" y="36690"/>
                  </a:cubicBezTo>
                  <a:cubicBezTo>
                    <a:pt x="28455" y="36690"/>
                    <a:pt x="36690" y="28455"/>
                    <a:pt x="36690" y="18333"/>
                  </a:cubicBezTo>
                  <a:cubicBezTo>
                    <a:pt x="36690" y="8211"/>
                    <a:pt x="28455" y="0"/>
                    <a:pt x="18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9"/>
            <p:cNvSpPr/>
            <p:nvPr/>
          </p:nvSpPr>
          <p:spPr>
            <a:xfrm>
              <a:off x="1171625" y="564075"/>
              <a:ext cx="5256525" cy="1429325"/>
            </a:xfrm>
            <a:custGeom>
              <a:avLst/>
              <a:gdLst/>
              <a:ahLst/>
              <a:cxnLst/>
              <a:rect l="l" t="t" r="r" b="b"/>
              <a:pathLst>
                <a:path w="210261" h="57173" extrusionOk="0">
                  <a:moveTo>
                    <a:pt x="105118" y="1"/>
                  </a:moveTo>
                  <a:cubicBezTo>
                    <a:pt x="67375" y="1"/>
                    <a:pt x="32401" y="12304"/>
                    <a:pt x="3064" y="35587"/>
                  </a:cubicBezTo>
                  <a:cubicBezTo>
                    <a:pt x="417" y="37695"/>
                    <a:pt x="0" y="41543"/>
                    <a:pt x="2083" y="44190"/>
                  </a:cubicBezTo>
                  <a:lnTo>
                    <a:pt x="10588" y="54900"/>
                  </a:lnTo>
                  <a:cubicBezTo>
                    <a:pt x="11790" y="56406"/>
                    <a:pt x="13529" y="57172"/>
                    <a:pt x="15292" y="57172"/>
                  </a:cubicBezTo>
                  <a:cubicBezTo>
                    <a:pt x="16657" y="57172"/>
                    <a:pt x="18036" y="56713"/>
                    <a:pt x="19191" y="55783"/>
                  </a:cubicBezTo>
                  <a:cubicBezTo>
                    <a:pt x="43748" y="36200"/>
                    <a:pt x="74335" y="24387"/>
                    <a:pt x="108182" y="24387"/>
                  </a:cubicBezTo>
                  <a:cubicBezTo>
                    <a:pt x="140411" y="24387"/>
                    <a:pt x="169748" y="35024"/>
                    <a:pt x="193620" y="52940"/>
                  </a:cubicBezTo>
                  <a:cubicBezTo>
                    <a:pt x="194717" y="53763"/>
                    <a:pt x="196004" y="54160"/>
                    <a:pt x="197281" y="54160"/>
                  </a:cubicBezTo>
                  <a:cubicBezTo>
                    <a:pt x="199085" y="54160"/>
                    <a:pt x="200870" y="53368"/>
                    <a:pt x="202075" y="51861"/>
                  </a:cubicBezTo>
                  <a:lnTo>
                    <a:pt x="208178" y="44190"/>
                  </a:lnTo>
                  <a:cubicBezTo>
                    <a:pt x="210261" y="41543"/>
                    <a:pt x="209844" y="37695"/>
                    <a:pt x="207173" y="35587"/>
                  </a:cubicBezTo>
                  <a:cubicBezTo>
                    <a:pt x="177860" y="12304"/>
                    <a:pt x="142862" y="1"/>
                    <a:pt x="1051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9"/>
            <p:cNvSpPr/>
            <p:nvPr/>
          </p:nvSpPr>
          <p:spPr>
            <a:xfrm>
              <a:off x="1920350" y="1787075"/>
              <a:ext cx="3760300" cy="1164950"/>
            </a:xfrm>
            <a:custGeom>
              <a:avLst/>
              <a:gdLst/>
              <a:ahLst/>
              <a:cxnLst/>
              <a:rect l="l" t="t" r="r" b="b"/>
              <a:pathLst>
                <a:path w="150412" h="46598" extrusionOk="0">
                  <a:moveTo>
                    <a:pt x="75169" y="0"/>
                  </a:moveTo>
                  <a:cubicBezTo>
                    <a:pt x="48577" y="0"/>
                    <a:pt x="23578" y="8676"/>
                    <a:pt x="2917" y="25122"/>
                  </a:cubicBezTo>
                  <a:cubicBezTo>
                    <a:pt x="344" y="27180"/>
                    <a:pt x="1" y="31053"/>
                    <a:pt x="2035" y="33626"/>
                  </a:cubicBezTo>
                  <a:lnTo>
                    <a:pt x="10540" y="44337"/>
                  </a:lnTo>
                  <a:cubicBezTo>
                    <a:pt x="11743" y="45841"/>
                    <a:pt x="13474" y="46598"/>
                    <a:pt x="15236" y="46598"/>
                  </a:cubicBezTo>
                  <a:cubicBezTo>
                    <a:pt x="16632" y="46598"/>
                    <a:pt x="18049" y="46123"/>
                    <a:pt x="19240" y="45170"/>
                  </a:cubicBezTo>
                  <a:cubicBezTo>
                    <a:pt x="35441" y="32205"/>
                    <a:pt x="55930" y="24411"/>
                    <a:pt x="78233" y="24411"/>
                  </a:cubicBezTo>
                  <a:cubicBezTo>
                    <a:pt x="98992" y="24411"/>
                    <a:pt x="118207" y="31102"/>
                    <a:pt x="133819" y="42449"/>
                  </a:cubicBezTo>
                  <a:cubicBezTo>
                    <a:pt x="134902" y="43242"/>
                    <a:pt x="136162" y="43624"/>
                    <a:pt x="137412" y="43624"/>
                  </a:cubicBezTo>
                  <a:cubicBezTo>
                    <a:pt x="139216" y="43624"/>
                    <a:pt x="140999" y="42828"/>
                    <a:pt x="142201" y="41322"/>
                  </a:cubicBezTo>
                  <a:lnTo>
                    <a:pt x="148304" y="33626"/>
                  </a:lnTo>
                  <a:cubicBezTo>
                    <a:pt x="150411" y="31004"/>
                    <a:pt x="149970" y="27156"/>
                    <a:pt x="147323" y="25048"/>
                  </a:cubicBezTo>
                  <a:cubicBezTo>
                    <a:pt x="126687" y="8652"/>
                    <a:pt x="101737" y="0"/>
                    <a:pt x="751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9"/>
            <p:cNvSpPr/>
            <p:nvPr/>
          </p:nvSpPr>
          <p:spPr>
            <a:xfrm>
              <a:off x="2680125" y="3017550"/>
              <a:ext cx="2239525" cy="894825"/>
            </a:xfrm>
            <a:custGeom>
              <a:avLst/>
              <a:gdLst/>
              <a:ahLst/>
              <a:cxnLst/>
              <a:rect l="l" t="t" r="r" b="b"/>
              <a:pathLst>
                <a:path w="89581" h="35793" extrusionOk="0">
                  <a:moveTo>
                    <a:pt x="44788" y="1"/>
                  </a:moveTo>
                  <a:cubicBezTo>
                    <a:pt x="29754" y="1"/>
                    <a:pt x="14718" y="4786"/>
                    <a:pt x="2770" y="14357"/>
                  </a:cubicBezTo>
                  <a:cubicBezTo>
                    <a:pt x="246" y="16391"/>
                    <a:pt x="1" y="20215"/>
                    <a:pt x="2011" y="22763"/>
                  </a:cubicBezTo>
                  <a:lnTo>
                    <a:pt x="10491" y="33449"/>
                  </a:lnTo>
                  <a:cubicBezTo>
                    <a:pt x="11709" y="34969"/>
                    <a:pt x="13523" y="35793"/>
                    <a:pt x="15329" y="35793"/>
                  </a:cubicBezTo>
                  <a:cubicBezTo>
                    <a:pt x="16611" y="35793"/>
                    <a:pt x="17888" y="35378"/>
                    <a:pt x="18946" y="34503"/>
                  </a:cubicBezTo>
                  <a:cubicBezTo>
                    <a:pt x="26838" y="28033"/>
                    <a:pt x="36862" y="24111"/>
                    <a:pt x="47842" y="24111"/>
                  </a:cubicBezTo>
                  <a:cubicBezTo>
                    <a:pt x="57327" y="24111"/>
                    <a:pt x="66052" y="27101"/>
                    <a:pt x="73331" y="32077"/>
                  </a:cubicBezTo>
                  <a:cubicBezTo>
                    <a:pt x="74279" y="32724"/>
                    <a:pt x="75358" y="33025"/>
                    <a:pt x="76439" y="33025"/>
                  </a:cubicBezTo>
                  <a:cubicBezTo>
                    <a:pt x="78266" y="33025"/>
                    <a:pt x="80095" y="32164"/>
                    <a:pt x="81296" y="30655"/>
                  </a:cubicBezTo>
                  <a:lnTo>
                    <a:pt x="87546" y="22763"/>
                  </a:lnTo>
                  <a:cubicBezTo>
                    <a:pt x="89580" y="20215"/>
                    <a:pt x="89335" y="16391"/>
                    <a:pt x="86786" y="14357"/>
                  </a:cubicBezTo>
                  <a:cubicBezTo>
                    <a:pt x="74851" y="4786"/>
                    <a:pt x="59821" y="1"/>
                    <a:pt x="447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7021;p69"/>
          <p:cNvGrpSpPr/>
          <p:nvPr/>
        </p:nvGrpSpPr>
        <p:grpSpPr>
          <a:xfrm>
            <a:off x="4585514" y="1237175"/>
            <a:ext cx="350079" cy="350079"/>
            <a:chOff x="3497300" y="3227275"/>
            <a:chExt cx="296175" cy="296175"/>
          </a:xfrm>
          <a:solidFill>
            <a:schemeClr val="accent3"/>
          </a:solidFill>
        </p:grpSpPr>
        <p:sp>
          <p:nvSpPr>
            <p:cNvPr id="27" name="Google Shape;7022;p69"/>
            <p:cNvSpPr/>
            <p:nvPr/>
          </p:nvSpPr>
          <p:spPr>
            <a:xfrm>
              <a:off x="3609925" y="3339900"/>
              <a:ext cx="69350" cy="68550"/>
            </a:xfrm>
            <a:custGeom>
              <a:avLst/>
              <a:gdLst/>
              <a:ahLst/>
              <a:cxnLst/>
              <a:rect l="l" t="t" r="r" b="b"/>
              <a:pathLst>
                <a:path w="2774" h="2742" extrusionOk="0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cubicBezTo>
                    <a:pt x="1" y="2112"/>
                    <a:pt x="631" y="2742"/>
                    <a:pt x="1387" y="2742"/>
                  </a:cubicBezTo>
                  <a:cubicBezTo>
                    <a:pt x="2143" y="2742"/>
                    <a:pt x="2773" y="2112"/>
                    <a:pt x="2773" y="1355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023;p69"/>
            <p:cNvSpPr/>
            <p:nvPr/>
          </p:nvSpPr>
          <p:spPr>
            <a:xfrm>
              <a:off x="3531175" y="3227275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741" y="3466"/>
                    <a:pt x="3466" y="2678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024;p69"/>
            <p:cNvSpPr/>
            <p:nvPr/>
          </p:nvSpPr>
          <p:spPr>
            <a:xfrm>
              <a:off x="3670575" y="3227275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8"/>
                    <a:pt x="788" y="3466"/>
                    <a:pt x="1733" y="3466"/>
                  </a:cubicBezTo>
                  <a:cubicBezTo>
                    <a:pt x="2679" y="3466"/>
                    <a:pt x="3466" y="2678"/>
                    <a:pt x="3466" y="1733"/>
                  </a:cubicBez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025;p69"/>
            <p:cNvSpPr/>
            <p:nvPr/>
          </p:nvSpPr>
          <p:spPr>
            <a:xfrm>
              <a:off x="3622525" y="3421825"/>
              <a:ext cx="41775" cy="25225"/>
            </a:xfrm>
            <a:custGeom>
              <a:avLst/>
              <a:gdLst/>
              <a:ahLst/>
              <a:cxnLst/>
              <a:rect l="l" t="t" r="r" b="b"/>
              <a:pathLst>
                <a:path w="1671" h="1009" extrusionOk="0">
                  <a:moveTo>
                    <a:pt x="1" y="0"/>
                  </a:moveTo>
                  <a:lnTo>
                    <a:pt x="851" y="1008"/>
                  </a:lnTo>
                  <a:lnTo>
                    <a:pt x="1671" y="0"/>
                  </a:lnTo>
                  <a:lnTo>
                    <a:pt x="1671" y="0"/>
                  </a:lnTo>
                  <a:cubicBezTo>
                    <a:pt x="1450" y="126"/>
                    <a:pt x="1167" y="158"/>
                    <a:pt x="851" y="158"/>
                  </a:cubicBezTo>
                  <a:cubicBezTo>
                    <a:pt x="568" y="158"/>
                    <a:pt x="284" y="9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026;p69"/>
            <p:cNvSpPr/>
            <p:nvPr/>
          </p:nvSpPr>
          <p:spPr>
            <a:xfrm>
              <a:off x="3566600" y="34163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261" y="1"/>
                  </a:moveTo>
                  <a:cubicBezTo>
                    <a:pt x="474" y="599"/>
                    <a:pt x="1" y="1513"/>
                    <a:pt x="1" y="2490"/>
                  </a:cubicBezTo>
                  <a:lnTo>
                    <a:pt x="1" y="3907"/>
                  </a:lnTo>
                  <a:cubicBezTo>
                    <a:pt x="1" y="4096"/>
                    <a:pt x="158" y="4254"/>
                    <a:pt x="379" y="4254"/>
                  </a:cubicBezTo>
                  <a:lnTo>
                    <a:pt x="2805" y="4254"/>
                  </a:lnTo>
                  <a:lnTo>
                    <a:pt x="2805" y="1891"/>
                  </a:lnTo>
                  <a:lnTo>
                    <a:pt x="12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027;p69"/>
            <p:cNvSpPr/>
            <p:nvPr/>
          </p:nvSpPr>
          <p:spPr>
            <a:xfrm>
              <a:off x="3653250" y="34171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544" y="0"/>
                  </a:moveTo>
                  <a:lnTo>
                    <a:pt x="1" y="1890"/>
                  </a:lnTo>
                  <a:lnTo>
                    <a:pt x="1" y="4253"/>
                  </a:lnTo>
                  <a:lnTo>
                    <a:pt x="2458" y="4253"/>
                  </a:lnTo>
                  <a:cubicBezTo>
                    <a:pt x="2647" y="4253"/>
                    <a:pt x="2804" y="4096"/>
                    <a:pt x="2804" y="3907"/>
                  </a:cubicBezTo>
                  <a:lnTo>
                    <a:pt x="2804" y="2489"/>
                  </a:lnTo>
                  <a:cubicBezTo>
                    <a:pt x="2773" y="1481"/>
                    <a:pt x="2300" y="567"/>
                    <a:pt x="15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028;p69"/>
            <p:cNvSpPr/>
            <p:nvPr/>
          </p:nvSpPr>
          <p:spPr>
            <a:xfrm>
              <a:off x="3655625" y="3310775"/>
              <a:ext cx="137850" cy="108700"/>
            </a:xfrm>
            <a:custGeom>
              <a:avLst/>
              <a:gdLst/>
              <a:ahLst/>
              <a:cxnLst/>
              <a:rect l="l" t="t" r="r" b="b"/>
              <a:pathLst>
                <a:path w="5514" h="4348" extrusionOk="0">
                  <a:moveTo>
                    <a:pt x="3686" y="1512"/>
                  </a:moveTo>
                  <a:cubicBezTo>
                    <a:pt x="3907" y="1512"/>
                    <a:pt x="4064" y="1670"/>
                    <a:pt x="4064" y="1859"/>
                  </a:cubicBezTo>
                  <a:cubicBezTo>
                    <a:pt x="4064" y="2048"/>
                    <a:pt x="3907" y="2205"/>
                    <a:pt x="3686" y="2205"/>
                  </a:cubicBezTo>
                  <a:lnTo>
                    <a:pt x="2993" y="2205"/>
                  </a:lnTo>
                  <a:cubicBezTo>
                    <a:pt x="2804" y="2205"/>
                    <a:pt x="2646" y="2048"/>
                    <a:pt x="2646" y="1859"/>
                  </a:cubicBezTo>
                  <a:cubicBezTo>
                    <a:pt x="2646" y="1670"/>
                    <a:pt x="2804" y="1512"/>
                    <a:pt x="2993" y="1512"/>
                  </a:cubicBezTo>
                  <a:close/>
                  <a:moveTo>
                    <a:pt x="4127" y="0"/>
                  </a:moveTo>
                  <a:cubicBezTo>
                    <a:pt x="3686" y="536"/>
                    <a:pt x="3056" y="851"/>
                    <a:pt x="2331" y="851"/>
                  </a:cubicBezTo>
                  <a:cubicBezTo>
                    <a:pt x="1607" y="851"/>
                    <a:pt x="977" y="504"/>
                    <a:pt x="536" y="63"/>
                  </a:cubicBezTo>
                  <a:cubicBezTo>
                    <a:pt x="347" y="221"/>
                    <a:pt x="158" y="378"/>
                    <a:pt x="0" y="567"/>
                  </a:cubicBezTo>
                  <a:cubicBezTo>
                    <a:pt x="945" y="756"/>
                    <a:pt x="1638" y="1575"/>
                    <a:pt x="1638" y="2615"/>
                  </a:cubicBezTo>
                  <a:cubicBezTo>
                    <a:pt x="1638" y="2930"/>
                    <a:pt x="1575" y="3214"/>
                    <a:pt x="1449" y="3466"/>
                  </a:cubicBezTo>
                  <a:cubicBezTo>
                    <a:pt x="1859" y="3718"/>
                    <a:pt x="2205" y="4001"/>
                    <a:pt x="2520" y="4348"/>
                  </a:cubicBezTo>
                  <a:lnTo>
                    <a:pt x="5167" y="4348"/>
                  </a:lnTo>
                  <a:cubicBezTo>
                    <a:pt x="5356" y="4348"/>
                    <a:pt x="5513" y="4190"/>
                    <a:pt x="5513" y="4001"/>
                  </a:cubicBezTo>
                  <a:lnTo>
                    <a:pt x="5513" y="2615"/>
                  </a:lnTo>
                  <a:cubicBezTo>
                    <a:pt x="5482" y="1512"/>
                    <a:pt x="4915" y="567"/>
                    <a:pt x="41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029;p69"/>
            <p:cNvSpPr/>
            <p:nvPr/>
          </p:nvSpPr>
          <p:spPr>
            <a:xfrm>
              <a:off x="3497300" y="3309975"/>
              <a:ext cx="136275" cy="108725"/>
            </a:xfrm>
            <a:custGeom>
              <a:avLst/>
              <a:gdLst/>
              <a:ahLst/>
              <a:cxnLst/>
              <a:rect l="l" t="t" r="r" b="b"/>
              <a:pathLst>
                <a:path w="5451" h="4349" extrusionOk="0">
                  <a:moveTo>
                    <a:pt x="2426" y="1544"/>
                  </a:moveTo>
                  <a:cubicBezTo>
                    <a:pt x="2615" y="1544"/>
                    <a:pt x="2773" y="1702"/>
                    <a:pt x="2773" y="1891"/>
                  </a:cubicBezTo>
                  <a:cubicBezTo>
                    <a:pt x="2773" y="2080"/>
                    <a:pt x="2615" y="2237"/>
                    <a:pt x="2426" y="2237"/>
                  </a:cubicBezTo>
                  <a:lnTo>
                    <a:pt x="1733" y="2237"/>
                  </a:lnTo>
                  <a:cubicBezTo>
                    <a:pt x="1513" y="2237"/>
                    <a:pt x="1355" y="2080"/>
                    <a:pt x="1355" y="1891"/>
                  </a:cubicBezTo>
                  <a:cubicBezTo>
                    <a:pt x="1355" y="1702"/>
                    <a:pt x="1513" y="1544"/>
                    <a:pt x="1733" y="1544"/>
                  </a:cubicBezTo>
                  <a:close/>
                  <a:moveTo>
                    <a:pt x="1324" y="1"/>
                  </a:moveTo>
                  <a:cubicBezTo>
                    <a:pt x="536" y="568"/>
                    <a:pt x="1" y="1513"/>
                    <a:pt x="1" y="2552"/>
                  </a:cubicBezTo>
                  <a:lnTo>
                    <a:pt x="1" y="3939"/>
                  </a:lnTo>
                  <a:cubicBezTo>
                    <a:pt x="1" y="4191"/>
                    <a:pt x="95" y="4348"/>
                    <a:pt x="316" y="4348"/>
                  </a:cubicBezTo>
                  <a:lnTo>
                    <a:pt x="2930" y="4348"/>
                  </a:lnTo>
                  <a:cubicBezTo>
                    <a:pt x="3214" y="3970"/>
                    <a:pt x="3561" y="3655"/>
                    <a:pt x="4002" y="3466"/>
                  </a:cubicBezTo>
                  <a:cubicBezTo>
                    <a:pt x="3876" y="3183"/>
                    <a:pt x="3813" y="2930"/>
                    <a:pt x="3813" y="2615"/>
                  </a:cubicBezTo>
                  <a:cubicBezTo>
                    <a:pt x="3813" y="1607"/>
                    <a:pt x="4506" y="757"/>
                    <a:pt x="5451" y="568"/>
                  </a:cubicBezTo>
                  <a:cubicBezTo>
                    <a:pt x="5293" y="347"/>
                    <a:pt x="5104" y="190"/>
                    <a:pt x="4915" y="32"/>
                  </a:cubicBezTo>
                  <a:cubicBezTo>
                    <a:pt x="4474" y="505"/>
                    <a:pt x="3844" y="820"/>
                    <a:pt x="3151" y="820"/>
                  </a:cubicBezTo>
                  <a:cubicBezTo>
                    <a:pt x="2426" y="820"/>
                    <a:pt x="1796" y="505"/>
                    <a:pt x="1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7618;p70"/>
          <p:cNvGrpSpPr/>
          <p:nvPr/>
        </p:nvGrpSpPr>
        <p:grpSpPr>
          <a:xfrm>
            <a:off x="4600888" y="2556225"/>
            <a:ext cx="314662" cy="358971"/>
            <a:chOff x="-54793175" y="3198925"/>
            <a:chExt cx="279625" cy="319000"/>
          </a:xfrm>
          <a:solidFill>
            <a:schemeClr val="accent3"/>
          </a:solidFill>
        </p:grpSpPr>
        <p:sp>
          <p:nvSpPr>
            <p:cNvPr id="36" name="Google Shape;7619;p70"/>
            <p:cNvSpPr/>
            <p:nvPr/>
          </p:nvSpPr>
          <p:spPr>
            <a:xfrm>
              <a:off x="-54532475" y="3354075"/>
              <a:ext cx="18925" cy="60675"/>
            </a:xfrm>
            <a:custGeom>
              <a:avLst/>
              <a:gdLst/>
              <a:ahLst/>
              <a:cxnLst/>
              <a:rect l="l" t="t" r="r" b="b"/>
              <a:pathLst>
                <a:path w="757" h="2427" extrusionOk="0">
                  <a:moveTo>
                    <a:pt x="1" y="1"/>
                  </a:moveTo>
                  <a:lnTo>
                    <a:pt x="1" y="788"/>
                  </a:lnTo>
                  <a:cubicBezTo>
                    <a:pt x="158" y="1355"/>
                    <a:pt x="190" y="1891"/>
                    <a:pt x="190" y="2427"/>
                  </a:cubicBezTo>
                  <a:cubicBezTo>
                    <a:pt x="505" y="2143"/>
                    <a:pt x="757" y="1734"/>
                    <a:pt x="757" y="1261"/>
                  </a:cubicBezTo>
                  <a:cubicBezTo>
                    <a:pt x="757" y="725"/>
                    <a:pt x="473" y="25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620;p70"/>
            <p:cNvSpPr/>
            <p:nvPr/>
          </p:nvSpPr>
          <p:spPr>
            <a:xfrm>
              <a:off x="-54793175" y="3198925"/>
              <a:ext cx="97675" cy="126050"/>
            </a:xfrm>
            <a:custGeom>
              <a:avLst/>
              <a:gdLst/>
              <a:ahLst/>
              <a:cxnLst/>
              <a:rect l="l" t="t" r="r" b="b"/>
              <a:pathLst>
                <a:path w="3907" h="5042" extrusionOk="0">
                  <a:moveTo>
                    <a:pt x="2993" y="0"/>
                  </a:moveTo>
                  <a:cubicBezTo>
                    <a:pt x="2426" y="0"/>
                    <a:pt x="1954" y="315"/>
                    <a:pt x="1702" y="756"/>
                  </a:cubicBezTo>
                  <a:cubicBezTo>
                    <a:pt x="1632" y="746"/>
                    <a:pt x="1562" y="742"/>
                    <a:pt x="1494" y="742"/>
                  </a:cubicBezTo>
                  <a:cubicBezTo>
                    <a:pt x="695" y="742"/>
                    <a:pt x="0" y="1396"/>
                    <a:pt x="0" y="2237"/>
                  </a:cubicBezTo>
                  <a:cubicBezTo>
                    <a:pt x="0" y="2521"/>
                    <a:pt x="63" y="2741"/>
                    <a:pt x="190" y="2993"/>
                  </a:cubicBezTo>
                  <a:cubicBezTo>
                    <a:pt x="63" y="3214"/>
                    <a:pt x="0" y="3466"/>
                    <a:pt x="0" y="3749"/>
                  </a:cubicBezTo>
                  <a:cubicBezTo>
                    <a:pt x="0" y="4285"/>
                    <a:pt x="316" y="4758"/>
                    <a:pt x="757" y="5041"/>
                  </a:cubicBezTo>
                  <a:lnTo>
                    <a:pt x="757" y="4852"/>
                  </a:lnTo>
                  <a:cubicBezTo>
                    <a:pt x="757" y="2804"/>
                    <a:pt x="2048" y="1008"/>
                    <a:pt x="3907" y="315"/>
                  </a:cubicBezTo>
                  <a:cubicBezTo>
                    <a:pt x="3655" y="126"/>
                    <a:pt x="3340" y="0"/>
                    <a:pt x="29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621;p70"/>
            <p:cNvSpPr/>
            <p:nvPr/>
          </p:nvSpPr>
          <p:spPr>
            <a:xfrm>
              <a:off x="-54624625" y="3349350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473" y="1"/>
                    <a:pt x="1" y="505"/>
                    <a:pt x="1" y="1103"/>
                  </a:cubicBezTo>
                  <a:cubicBezTo>
                    <a:pt x="1" y="1702"/>
                    <a:pt x="473" y="2206"/>
                    <a:pt x="1103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622;p70"/>
            <p:cNvSpPr/>
            <p:nvPr/>
          </p:nvSpPr>
          <p:spPr>
            <a:xfrm>
              <a:off x="-54737250" y="3349350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504" y="1"/>
                    <a:pt x="0" y="505"/>
                    <a:pt x="0" y="1103"/>
                  </a:cubicBezTo>
                  <a:cubicBezTo>
                    <a:pt x="0" y="1702"/>
                    <a:pt x="504" y="2206"/>
                    <a:pt x="1103" y="2206"/>
                  </a:cubicBezTo>
                  <a:cubicBezTo>
                    <a:pt x="1733" y="2206"/>
                    <a:pt x="2206" y="1702"/>
                    <a:pt x="2206" y="1103"/>
                  </a:cubicBezTo>
                  <a:cubicBezTo>
                    <a:pt x="2206" y="505"/>
                    <a:pt x="1733" y="1"/>
                    <a:pt x="11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623;p70"/>
            <p:cNvSpPr/>
            <p:nvPr/>
          </p:nvSpPr>
          <p:spPr>
            <a:xfrm>
              <a:off x="-54770325" y="3218600"/>
              <a:ext cx="233925" cy="299325"/>
            </a:xfrm>
            <a:custGeom>
              <a:avLst/>
              <a:gdLst/>
              <a:ahLst/>
              <a:cxnLst/>
              <a:rect l="l" t="t" r="r" b="b"/>
              <a:pathLst>
                <a:path w="9357" h="11973" extrusionOk="0">
                  <a:moveTo>
                    <a:pt x="6175" y="2962"/>
                  </a:moveTo>
                  <a:cubicBezTo>
                    <a:pt x="6364" y="2962"/>
                    <a:pt x="6522" y="3120"/>
                    <a:pt x="6522" y="3309"/>
                  </a:cubicBezTo>
                  <a:cubicBezTo>
                    <a:pt x="6522" y="3498"/>
                    <a:pt x="6364" y="3656"/>
                    <a:pt x="6175" y="3656"/>
                  </a:cubicBezTo>
                  <a:lnTo>
                    <a:pt x="3182" y="3656"/>
                  </a:lnTo>
                  <a:cubicBezTo>
                    <a:pt x="2993" y="3656"/>
                    <a:pt x="2836" y="3498"/>
                    <a:pt x="2836" y="3309"/>
                  </a:cubicBezTo>
                  <a:cubicBezTo>
                    <a:pt x="2836" y="3120"/>
                    <a:pt x="2993" y="2962"/>
                    <a:pt x="3182" y="2962"/>
                  </a:cubicBezTo>
                  <a:close/>
                  <a:moveTo>
                    <a:pt x="6931" y="4443"/>
                  </a:moveTo>
                  <a:cubicBezTo>
                    <a:pt x="9357" y="4443"/>
                    <a:pt x="9357" y="8192"/>
                    <a:pt x="6931" y="8192"/>
                  </a:cubicBezTo>
                  <a:cubicBezTo>
                    <a:pt x="6018" y="8192"/>
                    <a:pt x="5261" y="7562"/>
                    <a:pt x="5104" y="6680"/>
                  </a:cubicBezTo>
                  <a:lnTo>
                    <a:pt x="4285" y="6680"/>
                  </a:lnTo>
                  <a:cubicBezTo>
                    <a:pt x="4127" y="7562"/>
                    <a:pt x="3340" y="8192"/>
                    <a:pt x="2458" y="8192"/>
                  </a:cubicBezTo>
                  <a:cubicBezTo>
                    <a:pt x="0" y="8192"/>
                    <a:pt x="0" y="4443"/>
                    <a:pt x="2458" y="4443"/>
                  </a:cubicBezTo>
                  <a:cubicBezTo>
                    <a:pt x="3371" y="4443"/>
                    <a:pt x="4127" y="5073"/>
                    <a:pt x="4285" y="5955"/>
                  </a:cubicBezTo>
                  <a:lnTo>
                    <a:pt x="5104" y="5955"/>
                  </a:lnTo>
                  <a:cubicBezTo>
                    <a:pt x="5261" y="5073"/>
                    <a:pt x="6049" y="4443"/>
                    <a:pt x="6931" y="4443"/>
                  </a:cubicBezTo>
                  <a:close/>
                  <a:moveTo>
                    <a:pt x="5695" y="8547"/>
                  </a:moveTo>
                  <a:cubicBezTo>
                    <a:pt x="5789" y="8547"/>
                    <a:pt x="5876" y="8586"/>
                    <a:pt x="5923" y="8665"/>
                  </a:cubicBezTo>
                  <a:cubicBezTo>
                    <a:pt x="6144" y="8791"/>
                    <a:pt x="6144" y="9011"/>
                    <a:pt x="5986" y="9169"/>
                  </a:cubicBezTo>
                  <a:cubicBezTo>
                    <a:pt x="5608" y="9515"/>
                    <a:pt x="5135" y="9704"/>
                    <a:pt x="4631" y="9704"/>
                  </a:cubicBezTo>
                  <a:cubicBezTo>
                    <a:pt x="4127" y="9704"/>
                    <a:pt x="3655" y="9515"/>
                    <a:pt x="3340" y="9169"/>
                  </a:cubicBezTo>
                  <a:cubicBezTo>
                    <a:pt x="3182" y="9011"/>
                    <a:pt x="3182" y="8791"/>
                    <a:pt x="3340" y="8665"/>
                  </a:cubicBezTo>
                  <a:cubicBezTo>
                    <a:pt x="3418" y="8586"/>
                    <a:pt x="3513" y="8547"/>
                    <a:pt x="3603" y="8547"/>
                  </a:cubicBezTo>
                  <a:cubicBezTo>
                    <a:pt x="3694" y="8547"/>
                    <a:pt x="3781" y="8586"/>
                    <a:pt x="3844" y="8665"/>
                  </a:cubicBezTo>
                  <a:cubicBezTo>
                    <a:pt x="4064" y="8885"/>
                    <a:pt x="4348" y="8996"/>
                    <a:pt x="4631" y="8996"/>
                  </a:cubicBezTo>
                  <a:cubicBezTo>
                    <a:pt x="4915" y="8996"/>
                    <a:pt x="5198" y="8885"/>
                    <a:pt x="5419" y="8665"/>
                  </a:cubicBezTo>
                  <a:cubicBezTo>
                    <a:pt x="5498" y="8586"/>
                    <a:pt x="5600" y="8547"/>
                    <a:pt x="5695" y="8547"/>
                  </a:cubicBezTo>
                  <a:close/>
                  <a:moveTo>
                    <a:pt x="4663" y="1"/>
                  </a:moveTo>
                  <a:cubicBezTo>
                    <a:pt x="2426" y="1"/>
                    <a:pt x="599" y="1828"/>
                    <a:pt x="599" y="4097"/>
                  </a:cubicBezTo>
                  <a:lnTo>
                    <a:pt x="599" y="6270"/>
                  </a:lnTo>
                  <a:cubicBezTo>
                    <a:pt x="158" y="7751"/>
                    <a:pt x="441" y="9137"/>
                    <a:pt x="1260" y="10240"/>
                  </a:cubicBezTo>
                  <a:cubicBezTo>
                    <a:pt x="2079" y="11343"/>
                    <a:pt x="3340" y="11973"/>
                    <a:pt x="4663" y="11973"/>
                  </a:cubicBezTo>
                  <a:cubicBezTo>
                    <a:pt x="6018" y="11973"/>
                    <a:pt x="7309" y="11343"/>
                    <a:pt x="8097" y="10240"/>
                  </a:cubicBezTo>
                  <a:cubicBezTo>
                    <a:pt x="8916" y="9169"/>
                    <a:pt x="9200" y="7783"/>
                    <a:pt x="8758" y="6270"/>
                  </a:cubicBezTo>
                  <a:lnTo>
                    <a:pt x="8758" y="4097"/>
                  </a:lnTo>
                  <a:cubicBezTo>
                    <a:pt x="8758" y="2994"/>
                    <a:pt x="8349" y="1954"/>
                    <a:pt x="7593" y="1167"/>
                  </a:cubicBezTo>
                  <a:cubicBezTo>
                    <a:pt x="6805" y="379"/>
                    <a:pt x="5766" y="1"/>
                    <a:pt x="4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624;p70"/>
            <p:cNvSpPr/>
            <p:nvPr/>
          </p:nvSpPr>
          <p:spPr>
            <a:xfrm>
              <a:off x="-54612025" y="3198925"/>
              <a:ext cx="96100" cy="123675"/>
            </a:xfrm>
            <a:custGeom>
              <a:avLst/>
              <a:gdLst/>
              <a:ahLst/>
              <a:cxnLst/>
              <a:rect l="l" t="t" r="r" b="b"/>
              <a:pathLst>
                <a:path w="3844" h="4947" extrusionOk="0">
                  <a:moveTo>
                    <a:pt x="851" y="0"/>
                  </a:moveTo>
                  <a:cubicBezTo>
                    <a:pt x="536" y="0"/>
                    <a:pt x="221" y="95"/>
                    <a:pt x="1" y="252"/>
                  </a:cubicBezTo>
                  <a:cubicBezTo>
                    <a:pt x="662" y="504"/>
                    <a:pt x="1261" y="882"/>
                    <a:pt x="1765" y="1418"/>
                  </a:cubicBezTo>
                  <a:cubicBezTo>
                    <a:pt x="2679" y="2363"/>
                    <a:pt x="3183" y="3560"/>
                    <a:pt x="3183" y="4821"/>
                  </a:cubicBezTo>
                  <a:lnTo>
                    <a:pt x="3183" y="4947"/>
                  </a:lnTo>
                  <a:cubicBezTo>
                    <a:pt x="3592" y="4695"/>
                    <a:pt x="3844" y="4253"/>
                    <a:pt x="3844" y="3749"/>
                  </a:cubicBezTo>
                  <a:cubicBezTo>
                    <a:pt x="3844" y="3466"/>
                    <a:pt x="3781" y="3214"/>
                    <a:pt x="3655" y="2993"/>
                  </a:cubicBezTo>
                  <a:cubicBezTo>
                    <a:pt x="3781" y="2741"/>
                    <a:pt x="3844" y="2521"/>
                    <a:pt x="3844" y="2237"/>
                  </a:cubicBezTo>
                  <a:cubicBezTo>
                    <a:pt x="3844" y="1380"/>
                    <a:pt x="3123" y="716"/>
                    <a:pt x="2330" y="716"/>
                  </a:cubicBezTo>
                  <a:cubicBezTo>
                    <a:pt x="2279" y="716"/>
                    <a:pt x="2227" y="719"/>
                    <a:pt x="2174" y="725"/>
                  </a:cubicBezTo>
                  <a:cubicBezTo>
                    <a:pt x="1891" y="252"/>
                    <a:pt x="1418" y="0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625;p70"/>
            <p:cNvSpPr/>
            <p:nvPr/>
          </p:nvSpPr>
          <p:spPr>
            <a:xfrm>
              <a:off x="-54793175" y="3353300"/>
              <a:ext cx="18925" cy="60675"/>
            </a:xfrm>
            <a:custGeom>
              <a:avLst/>
              <a:gdLst/>
              <a:ahLst/>
              <a:cxnLst/>
              <a:rect l="l" t="t" r="r" b="b"/>
              <a:pathLst>
                <a:path w="757" h="2427" extrusionOk="0">
                  <a:moveTo>
                    <a:pt x="757" y="0"/>
                  </a:moveTo>
                  <a:cubicBezTo>
                    <a:pt x="316" y="284"/>
                    <a:pt x="0" y="756"/>
                    <a:pt x="0" y="1292"/>
                  </a:cubicBezTo>
                  <a:cubicBezTo>
                    <a:pt x="0" y="1765"/>
                    <a:pt x="190" y="2174"/>
                    <a:pt x="536" y="2426"/>
                  </a:cubicBezTo>
                  <a:cubicBezTo>
                    <a:pt x="505" y="1859"/>
                    <a:pt x="599" y="1292"/>
                    <a:pt x="757" y="756"/>
                  </a:cubicBezTo>
                  <a:lnTo>
                    <a:pt x="7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457" y="5863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1" name="Google Shape;1111;p46"/>
          <p:cNvGrpSpPr/>
          <p:nvPr/>
        </p:nvGrpSpPr>
        <p:grpSpPr>
          <a:xfrm>
            <a:off x="2384752" y="1167353"/>
            <a:ext cx="1031700" cy="2340950"/>
            <a:chOff x="6403475" y="2534075"/>
            <a:chExt cx="1031700" cy="2340950"/>
          </a:xfrm>
        </p:grpSpPr>
        <p:sp>
          <p:nvSpPr>
            <p:cNvPr id="1112" name="Google Shape;1112;p46"/>
            <p:cNvSpPr/>
            <p:nvPr/>
          </p:nvSpPr>
          <p:spPr>
            <a:xfrm>
              <a:off x="6403475" y="2941525"/>
              <a:ext cx="1031700" cy="1933500"/>
            </a:xfrm>
            <a:prstGeom prst="can">
              <a:avLst>
                <a:gd name="adj" fmla="val 3657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6"/>
            <p:cNvSpPr/>
            <p:nvPr/>
          </p:nvSpPr>
          <p:spPr>
            <a:xfrm>
              <a:off x="6405725" y="2864076"/>
              <a:ext cx="1027200" cy="394200"/>
            </a:xfrm>
            <a:prstGeom prst="ellipse">
              <a:avLst/>
            </a:prstGeom>
            <a:solidFill>
              <a:srgbClr val="B504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6"/>
            <p:cNvSpPr/>
            <p:nvPr/>
          </p:nvSpPr>
          <p:spPr>
            <a:xfrm>
              <a:off x="6403475" y="2534075"/>
              <a:ext cx="1031700" cy="663900"/>
            </a:xfrm>
            <a:prstGeom prst="can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5" name="Google Shape;1115;p46"/>
          <p:cNvSpPr txBox="1">
            <a:spLocks noGrp="1"/>
          </p:cNvSpPr>
          <p:nvPr>
            <p:ph type="title"/>
          </p:nvPr>
        </p:nvSpPr>
        <p:spPr>
          <a:xfrm>
            <a:off x="1320036" y="272154"/>
            <a:ext cx="6462964" cy="7167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800" b="1" dirty="0" smtClean="0"/>
              <a:t>Кандидати/Партньори</a:t>
            </a:r>
            <a:endParaRPr sz="3800" b="1" dirty="0"/>
          </a:p>
        </p:txBody>
      </p:sp>
      <p:sp>
        <p:nvSpPr>
          <p:cNvPr id="1116" name="Google Shape;1116;p46"/>
          <p:cNvSpPr txBox="1"/>
          <p:nvPr/>
        </p:nvSpPr>
        <p:spPr>
          <a:xfrm>
            <a:off x="3544977" y="1436752"/>
            <a:ext cx="2532976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Читалища</a:t>
            </a:r>
            <a:endParaRPr sz="1600" b="1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17" name="Google Shape;1117;p46"/>
          <p:cNvSpPr txBox="1"/>
          <p:nvPr/>
        </p:nvSpPr>
        <p:spPr>
          <a:xfrm>
            <a:off x="163504" y="2782807"/>
            <a:ext cx="1515697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ru-RU" sz="1200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Регистрирани </a:t>
            </a:r>
            <a:r>
              <a:rPr lang="ru-RU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като самостоятелни юридически лица</a:t>
            </a:r>
            <a:endParaRPr sz="12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18" name="Google Shape;1118;p46"/>
          <p:cNvSpPr txBox="1"/>
          <p:nvPr/>
        </p:nvSpPr>
        <p:spPr>
          <a:xfrm>
            <a:off x="79002" y="2455727"/>
            <a:ext cx="1600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bg-BG" sz="1600" b="1" dirty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Библиотеки</a:t>
            </a:r>
            <a:endParaRPr sz="1600" b="1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119" name="Google Shape;1119;p46"/>
          <p:cNvSpPr txBox="1"/>
          <p:nvPr/>
        </p:nvSpPr>
        <p:spPr>
          <a:xfrm>
            <a:off x="3544977" y="3739955"/>
            <a:ext cx="3404463" cy="1261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Представителни организации на работодателите </a:t>
            </a:r>
            <a:endParaRPr lang="ru-RU" sz="1200" dirty="0" smtClean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lvl="0"/>
            <a:r>
              <a:rPr lang="ru-RU" sz="1200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и </a:t>
            </a:r>
            <a:r>
              <a:rPr lang="ru-RU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на работниците и служителите на национално равнище и техни регионални структури и членуващи в тях браншови/отраслови организации</a:t>
            </a:r>
            <a:endParaRPr sz="12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0" name="Google Shape;1120;p46"/>
          <p:cNvSpPr txBox="1"/>
          <p:nvPr/>
        </p:nvSpPr>
        <p:spPr>
          <a:xfrm>
            <a:off x="3544976" y="1811457"/>
            <a:ext cx="2290275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Вписани </a:t>
            </a:r>
            <a:r>
              <a:rPr lang="ru-RU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в Публичния регистър на народните читалища и</a:t>
            </a:r>
          </a:p>
          <a:p>
            <a:pPr lvl="0"/>
            <a:r>
              <a:rPr lang="ru-RU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читалищните сдружения</a:t>
            </a:r>
            <a:endParaRPr sz="12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1" name="Google Shape;1121;p46"/>
          <p:cNvSpPr txBox="1"/>
          <p:nvPr/>
        </p:nvSpPr>
        <p:spPr>
          <a:xfrm>
            <a:off x="3544976" y="3368381"/>
            <a:ext cx="2684231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600" b="1" dirty="0" smtClean="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rPr>
              <a:t>Социални партньори</a:t>
            </a:r>
            <a:endParaRPr sz="1600" b="1" dirty="0">
              <a:solidFill>
                <a:schemeClr val="lt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1122" name="Google Shape;1122;p46"/>
          <p:cNvGrpSpPr/>
          <p:nvPr/>
        </p:nvGrpSpPr>
        <p:grpSpPr>
          <a:xfrm>
            <a:off x="1793030" y="2144036"/>
            <a:ext cx="1114546" cy="2461144"/>
            <a:chOff x="6403475" y="2157364"/>
            <a:chExt cx="1031700" cy="2403461"/>
          </a:xfrm>
        </p:grpSpPr>
        <p:sp>
          <p:nvSpPr>
            <p:cNvPr id="1123" name="Google Shape;1123;p46"/>
            <p:cNvSpPr/>
            <p:nvPr/>
          </p:nvSpPr>
          <p:spPr>
            <a:xfrm>
              <a:off x="6403475" y="2534025"/>
              <a:ext cx="1031700" cy="2026800"/>
            </a:xfrm>
            <a:prstGeom prst="can">
              <a:avLst>
                <a:gd name="adj" fmla="val 3657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6"/>
            <p:cNvSpPr/>
            <p:nvPr/>
          </p:nvSpPr>
          <p:spPr>
            <a:xfrm>
              <a:off x="6405725" y="2498490"/>
              <a:ext cx="1027200" cy="394200"/>
            </a:xfrm>
            <a:prstGeom prst="ellipse">
              <a:avLst/>
            </a:prstGeom>
            <a:solidFill>
              <a:srgbClr val="CB77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6"/>
            <p:cNvSpPr/>
            <p:nvPr/>
          </p:nvSpPr>
          <p:spPr>
            <a:xfrm>
              <a:off x="6403475" y="2157364"/>
              <a:ext cx="1031700" cy="663900"/>
            </a:xfrm>
            <a:prstGeom prst="ca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126" name="Google Shape;1126;p46"/>
          <p:cNvCxnSpPr/>
          <p:nvPr/>
        </p:nvCxnSpPr>
        <p:spPr>
          <a:xfrm>
            <a:off x="79002" y="2823870"/>
            <a:ext cx="1714150" cy="12258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7" name="Google Shape;1127;p46"/>
          <p:cNvCxnSpPr/>
          <p:nvPr/>
        </p:nvCxnSpPr>
        <p:spPr>
          <a:xfrm>
            <a:off x="3181002" y="3791378"/>
            <a:ext cx="2965703" cy="6739"/>
          </a:xfrm>
          <a:prstGeom prst="straightConnector1">
            <a:avLst/>
          </a:prstGeom>
          <a:noFill/>
          <a:ln w="19050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8" name="Google Shape;1128;p46"/>
          <p:cNvCxnSpPr/>
          <p:nvPr/>
        </p:nvCxnSpPr>
        <p:spPr>
          <a:xfrm>
            <a:off x="3380327" y="1863628"/>
            <a:ext cx="1461600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29" name="Google Shape;1129;p46"/>
          <p:cNvGrpSpPr/>
          <p:nvPr/>
        </p:nvGrpSpPr>
        <p:grpSpPr>
          <a:xfrm>
            <a:off x="2277115" y="2974703"/>
            <a:ext cx="1031700" cy="2026850"/>
            <a:chOff x="6403475" y="2534075"/>
            <a:chExt cx="1031700" cy="2026850"/>
          </a:xfrm>
        </p:grpSpPr>
        <p:sp>
          <p:nvSpPr>
            <p:cNvPr id="1130" name="Google Shape;1130;p46"/>
            <p:cNvSpPr/>
            <p:nvPr/>
          </p:nvSpPr>
          <p:spPr>
            <a:xfrm>
              <a:off x="6403475" y="2941525"/>
              <a:ext cx="1031700" cy="1619400"/>
            </a:xfrm>
            <a:prstGeom prst="can">
              <a:avLst>
                <a:gd name="adj" fmla="val 3657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6"/>
            <p:cNvSpPr/>
            <p:nvPr/>
          </p:nvSpPr>
          <p:spPr>
            <a:xfrm>
              <a:off x="6405725" y="2864076"/>
              <a:ext cx="1027200" cy="394200"/>
            </a:xfrm>
            <a:prstGeom prst="ellipse">
              <a:avLst/>
            </a:prstGeom>
            <a:solidFill>
              <a:srgbClr val="0065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6"/>
            <p:cNvSpPr/>
            <p:nvPr/>
          </p:nvSpPr>
          <p:spPr>
            <a:xfrm>
              <a:off x="6403475" y="2534075"/>
              <a:ext cx="1031700" cy="663900"/>
            </a:xfrm>
            <a:prstGeom prst="can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3"/>
          <p:cNvSpPr txBox="1">
            <a:spLocks noGrp="1"/>
          </p:cNvSpPr>
          <p:nvPr>
            <p:ph type="title"/>
          </p:nvPr>
        </p:nvSpPr>
        <p:spPr>
          <a:xfrm>
            <a:off x="213137" y="1737476"/>
            <a:ext cx="3756985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800" b="1" dirty="0" smtClean="0"/>
              <a:t>Задължителни дейности</a:t>
            </a:r>
            <a:endParaRPr sz="3800" b="1" dirty="0"/>
          </a:p>
        </p:txBody>
      </p:sp>
      <p:sp>
        <p:nvSpPr>
          <p:cNvPr id="666" name="Google Shape;666;p33"/>
          <p:cNvSpPr/>
          <p:nvPr/>
        </p:nvSpPr>
        <p:spPr>
          <a:xfrm>
            <a:off x="4797927" y="146136"/>
            <a:ext cx="21" cy="2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lose/>
              </a:path>
            </a:pathLst>
          </a:custGeom>
          <a:solidFill>
            <a:srgbClr val="AF7A0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33"/>
          <p:cNvSpPr/>
          <p:nvPr/>
        </p:nvSpPr>
        <p:spPr>
          <a:xfrm>
            <a:off x="4612099" y="347704"/>
            <a:ext cx="723900" cy="72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8" name="Google Shape;668;p33"/>
          <p:cNvGrpSpPr/>
          <p:nvPr/>
        </p:nvGrpSpPr>
        <p:grpSpPr>
          <a:xfrm>
            <a:off x="4792155" y="531888"/>
            <a:ext cx="363781" cy="355530"/>
            <a:chOff x="5728068" y="324551"/>
            <a:chExt cx="294942" cy="288276"/>
          </a:xfrm>
        </p:grpSpPr>
        <p:sp>
          <p:nvSpPr>
            <p:cNvPr id="669" name="Google Shape;669;p33"/>
            <p:cNvSpPr/>
            <p:nvPr/>
          </p:nvSpPr>
          <p:spPr>
            <a:xfrm>
              <a:off x="5787894" y="379891"/>
              <a:ext cx="181130" cy="184770"/>
            </a:xfrm>
            <a:custGeom>
              <a:avLst/>
              <a:gdLst/>
              <a:ahLst/>
              <a:cxnLst/>
              <a:rect l="l" t="t" r="r" b="b"/>
              <a:pathLst>
                <a:path w="8559" h="8731" extrusionOk="0">
                  <a:moveTo>
                    <a:pt x="2769" y="1528"/>
                  </a:moveTo>
                  <a:cubicBezTo>
                    <a:pt x="3045" y="1528"/>
                    <a:pt x="3237" y="1933"/>
                    <a:pt x="2945" y="2096"/>
                  </a:cubicBezTo>
                  <a:lnTo>
                    <a:pt x="2945" y="2135"/>
                  </a:lnTo>
                  <a:cubicBezTo>
                    <a:pt x="2277" y="2567"/>
                    <a:pt x="1885" y="3352"/>
                    <a:pt x="1924" y="4137"/>
                  </a:cubicBezTo>
                  <a:cubicBezTo>
                    <a:pt x="1924" y="4294"/>
                    <a:pt x="1806" y="4451"/>
                    <a:pt x="1610" y="4451"/>
                  </a:cubicBezTo>
                  <a:cubicBezTo>
                    <a:pt x="1453" y="4451"/>
                    <a:pt x="1335" y="4333"/>
                    <a:pt x="1296" y="4176"/>
                  </a:cubicBezTo>
                  <a:cubicBezTo>
                    <a:pt x="1257" y="3156"/>
                    <a:pt x="1767" y="2174"/>
                    <a:pt x="2591" y="1585"/>
                  </a:cubicBezTo>
                  <a:cubicBezTo>
                    <a:pt x="2652" y="1545"/>
                    <a:pt x="2712" y="1528"/>
                    <a:pt x="2769" y="1528"/>
                  </a:cubicBezTo>
                  <a:close/>
                  <a:moveTo>
                    <a:pt x="4136" y="1"/>
                  </a:moveTo>
                  <a:cubicBezTo>
                    <a:pt x="2258" y="1"/>
                    <a:pt x="460" y="1338"/>
                    <a:pt x="197" y="3470"/>
                  </a:cubicBezTo>
                  <a:cubicBezTo>
                    <a:pt x="0" y="4726"/>
                    <a:pt x="472" y="6021"/>
                    <a:pt x="1414" y="6885"/>
                  </a:cubicBezTo>
                  <a:cubicBezTo>
                    <a:pt x="1885" y="7238"/>
                    <a:pt x="2120" y="7749"/>
                    <a:pt x="2160" y="8298"/>
                  </a:cubicBezTo>
                  <a:lnTo>
                    <a:pt x="2160" y="8416"/>
                  </a:lnTo>
                  <a:cubicBezTo>
                    <a:pt x="2160" y="8612"/>
                    <a:pt x="2277" y="8730"/>
                    <a:pt x="2434" y="8730"/>
                  </a:cubicBezTo>
                  <a:lnTo>
                    <a:pt x="5810" y="8730"/>
                  </a:lnTo>
                  <a:cubicBezTo>
                    <a:pt x="5967" y="8730"/>
                    <a:pt x="6124" y="8612"/>
                    <a:pt x="6124" y="8416"/>
                  </a:cubicBezTo>
                  <a:lnTo>
                    <a:pt x="6124" y="8298"/>
                  </a:lnTo>
                  <a:cubicBezTo>
                    <a:pt x="6124" y="7749"/>
                    <a:pt x="6399" y="7238"/>
                    <a:pt x="6831" y="6924"/>
                  </a:cubicBezTo>
                  <a:cubicBezTo>
                    <a:pt x="8558" y="5315"/>
                    <a:pt x="8519" y="2567"/>
                    <a:pt x="6792" y="1036"/>
                  </a:cubicBezTo>
                  <a:cubicBezTo>
                    <a:pt x="6002" y="324"/>
                    <a:pt x="5059" y="1"/>
                    <a:pt x="41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3"/>
            <p:cNvSpPr/>
            <p:nvPr/>
          </p:nvSpPr>
          <p:spPr>
            <a:xfrm>
              <a:off x="5828590" y="575432"/>
              <a:ext cx="91422" cy="13311"/>
            </a:xfrm>
            <a:custGeom>
              <a:avLst/>
              <a:gdLst/>
              <a:ahLst/>
              <a:cxnLst/>
              <a:rect l="l" t="t" r="r" b="b"/>
              <a:pathLst>
                <a:path w="4320" h="629" extrusionOk="0">
                  <a:moveTo>
                    <a:pt x="433" y="0"/>
                  </a:moveTo>
                  <a:cubicBezTo>
                    <a:pt x="1" y="0"/>
                    <a:pt x="1" y="628"/>
                    <a:pt x="433" y="628"/>
                  </a:cubicBezTo>
                  <a:lnTo>
                    <a:pt x="3887" y="628"/>
                  </a:lnTo>
                  <a:cubicBezTo>
                    <a:pt x="4319" y="628"/>
                    <a:pt x="4319" y="0"/>
                    <a:pt x="38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3"/>
            <p:cNvSpPr/>
            <p:nvPr/>
          </p:nvSpPr>
          <p:spPr>
            <a:xfrm>
              <a:off x="5857667" y="587050"/>
              <a:ext cx="39066" cy="25776"/>
            </a:xfrm>
            <a:custGeom>
              <a:avLst/>
              <a:gdLst/>
              <a:ahLst/>
              <a:cxnLst/>
              <a:rect l="l" t="t" r="r" b="b"/>
              <a:pathLst>
                <a:path w="1846" h="1218" extrusionOk="0">
                  <a:moveTo>
                    <a:pt x="1" y="1"/>
                  </a:moveTo>
                  <a:lnTo>
                    <a:pt x="1" y="276"/>
                  </a:lnTo>
                  <a:cubicBezTo>
                    <a:pt x="1" y="786"/>
                    <a:pt x="433" y="1218"/>
                    <a:pt x="943" y="1218"/>
                  </a:cubicBezTo>
                  <a:cubicBezTo>
                    <a:pt x="1453" y="1218"/>
                    <a:pt x="1846" y="786"/>
                    <a:pt x="1846" y="276"/>
                  </a:cubicBezTo>
                  <a:lnTo>
                    <a:pt x="18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3"/>
            <p:cNvSpPr/>
            <p:nvPr/>
          </p:nvSpPr>
          <p:spPr>
            <a:xfrm>
              <a:off x="5866809" y="324551"/>
              <a:ext cx="16634" cy="39066"/>
            </a:xfrm>
            <a:custGeom>
              <a:avLst/>
              <a:gdLst/>
              <a:ahLst/>
              <a:cxnLst/>
              <a:rect l="l" t="t" r="r" b="b"/>
              <a:pathLst>
                <a:path w="786" h="1846" extrusionOk="0">
                  <a:moveTo>
                    <a:pt x="393" y="0"/>
                  </a:moveTo>
                  <a:cubicBezTo>
                    <a:pt x="197" y="0"/>
                    <a:pt x="1" y="196"/>
                    <a:pt x="1" y="432"/>
                  </a:cubicBezTo>
                  <a:lnTo>
                    <a:pt x="1" y="1452"/>
                  </a:lnTo>
                  <a:cubicBezTo>
                    <a:pt x="1" y="1649"/>
                    <a:pt x="197" y="1845"/>
                    <a:pt x="393" y="1845"/>
                  </a:cubicBezTo>
                  <a:cubicBezTo>
                    <a:pt x="629" y="1845"/>
                    <a:pt x="786" y="1649"/>
                    <a:pt x="786" y="1452"/>
                  </a:cubicBezTo>
                  <a:lnTo>
                    <a:pt x="786" y="393"/>
                  </a:lnTo>
                  <a:cubicBezTo>
                    <a:pt x="786" y="196"/>
                    <a:pt x="590" y="39"/>
                    <a:pt x="3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3"/>
            <p:cNvSpPr/>
            <p:nvPr/>
          </p:nvSpPr>
          <p:spPr>
            <a:xfrm>
              <a:off x="5797036" y="343682"/>
              <a:ext cx="29098" cy="35257"/>
            </a:xfrm>
            <a:custGeom>
              <a:avLst/>
              <a:gdLst/>
              <a:ahLst/>
              <a:cxnLst/>
              <a:rect l="l" t="t" r="r" b="b"/>
              <a:pathLst>
                <a:path w="1375" h="1666" extrusionOk="0">
                  <a:moveTo>
                    <a:pt x="420" y="0"/>
                  </a:moveTo>
                  <a:cubicBezTo>
                    <a:pt x="360" y="0"/>
                    <a:pt x="298" y="13"/>
                    <a:pt x="236" y="38"/>
                  </a:cubicBezTo>
                  <a:cubicBezTo>
                    <a:pt x="40" y="156"/>
                    <a:pt x="0" y="391"/>
                    <a:pt x="79" y="588"/>
                  </a:cubicBezTo>
                  <a:lnTo>
                    <a:pt x="589" y="1491"/>
                  </a:lnTo>
                  <a:cubicBezTo>
                    <a:pt x="668" y="1595"/>
                    <a:pt x="798" y="1665"/>
                    <a:pt x="935" y="1665"/>
                  </a:cubicBezTo>
                  <a:cubicBezTo>
                    <a:pt x="1003" y="1665"/>
                    <a:pt x="1073" y="1648"/>
                    <a:pt x="1139" y="1608"/>
                  </a:cubicBezTo>
                  <a:cubicBezTo>
                    <a:pt x="1296" y="1491"/>
                    <a:pt x="1374" y="1255"/>
                    <a:pt x="1256" y="1059"/>
                  </a:cubicBezTo>
                  <a:lnTo>
                    <a:pt x="746" y="195"/>
                  </a:lnTo>
                  <a:cubicBezTo>
                    <a:pt x="666" y="61"/>
                    <a:pt x="548" y="0"/>
                    <a:pt x="4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3"/>
            <p:cNvSpPr/>
            <p:nvPr/>
          </p:nvSpPr>
          <p:spPr>
            <a:xfrm>
              <a:off x="5745527" y="395360"/>
              <a:ext cx="38241" cy="26771"/>
            </a:xfrm>
            <a:custGeom>
              <a:avLst/>
              <a:gdLst/>
              <a:ahLst/>
              <a:cxnLst/>
              <a:rect l="l" t="t" r="r" b="b"/>
              <a:pathLst>
                <a:path w="1807" h="1265" extrusionOk="0">
                  <a:moveTo>
                    <a:pt x="427" y="1"/>
                  </a:moveTo>
                  <a:cubicBezTo>
                    <a:pt x="304" y="1"/>
                    <a:pt x="189" y="53"/>
                    <a:pt x="118" y="148"/>
                  </a:cubicBezTo>
                  <a:cubicBezTo>
                    <a:pt x="0" y="344"/>
                    <a:pt x="79" y="580"/>
                    <a:pt x="236" y="697"/>
                  </a:cubicBezTo>
                  <a:lnTo>
                    <a:pt x="1139" y="1208"/>
                  </a:lnTo>
                  <a:cubicBezTo>
                    <a:pt x="1204" y="1247"/>
                    <a:pt x="1274" y="1264"/>
                    <a:pt x="1342" y="1264"/>
                  </a:cubicBezTo>
                  <a:cubicBezTo>
                    <a:pt x="1479" y="1264"/>
                    <a:pt x="1610" y="1195"/>
                    <a:pt x="1688" y="1090"/>
                  </a:cubicBezTo>
                  <a:cubicBezTo>
                    <a:pt x="1806" y="894"/>
                    <a:pt x="1728" y="658"/>
                    <a:pt x="1531" y="540"/>
                  </a:cubicBezTo>
                  <a:lnTo>
                    <a:pt x="668" y="69"/>
                  </a:lnTo>
                  <a:cubicBezTo>
                    <a:pt x="590" y="23"/>
                    <a:pt x="507" y="1"/>
                    <a:pt x="4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3"/>
            <p:cNvSpPr/>
            <p:nvPr/>
          </p:nvSpPr>
          <p:spPr>
            <a:xfrm>
              <a:off x="5728068" y="464117"/>
              <a:ext cx="39087" cy="16634"/>
            </a:xfrm>
            <a:custGeom>
              <a:avLst/>
              <a:gdLst/>
              <a:ahLst/>
              <a:cxnLst/>
              <a:rect l="l" t="t" r="r" b="b"/>
              <a:pathLst>
                <a:path w="1847" h="786" extrusionOk="0">
                  <a:moveTo>
                    <a:pt x="433" y="0"/>
                  </a:moveTo>
                  <a:cubicBezTo>
                    <a:pt x="197" y="0"/>
                    <a:pt x="1" y="157"/>
                    <a:pt x="1" y="393"/>
                  </a:cubicBezTo>
                  <a:cubicBezTo>
                    <a:pt x="1" y="589"/>
                    <a:pt x="197" y="785"/>
                    <a:pt x="433" y="785"/>
                  </a:cubicBezTo>
                  <a:lnTo>
                    <a:pt x="1453" y="785"/>
                  </a:lnTo>
                  <a:cubicBezTo>
                    <a:pt x="1650" y="785"/>
                    <a:pt x="1846" y="589"/>
                    <a:pt x="1846" y="393"/>
                  </a:cubicBezTo>
                  <a:cubicBezTo>
                    <a:pt x="1846" y="157"/>
                    <a:pt x="1650" y="0"/>
                    <a:pt x="14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3"/>
            <p:cNvSpPr/>
            <p:nvPr/>
          </p:nvSpPr>
          <p:spPr>
            <a:xfrm>
              <a:off x="5746352" y="522759"/>
              <a:ext cx="37415" cy="27300"/>
            </a:xfrm>
            <a:custGeom>
              <a:avLst/>
              <a:gdLst/>
              <a:ahLst/>
              <a:cxnLst/>
              <a:rect l="l" t="t" r="r" b="b"/>
              <a:pathLst>
                <a:path w="1768" h="1290" extrusionOk="0">
                  <a:moveTo>
                    <a:pt x="1335" y="0"/>
                  </a:moveTo>
                  <a:cubicBezTo>
                    <a:pt x="1269" y="0"/>
                    <a:pt x="1202" y="18"/>
                    <a:pt x="1139" y="56"/>
                  </a:cubicBezTo>
                  <a:lnTo>
                    <a:pt x="236" y="566"/>
                  </a:lnTo>
                  <a:cubicBezTo>
                    <a:pt x="40" y="644"/>
                    <a:pt x="1" y="919"/>
                    <a:pt x="118" y="1115"/>
                  </a:cubicBezTo>
                  <a:cubicBezTo>
                    <a:pt x="171" y="1220"/>
                    <a:pt x="293" y="1290"/>
                    <a:pt x="427" y="1290"/>
                  </a:cubicBezTo>
                  <a:cubicBezTo>
                    <a:pt x="494" y="1290"/>
                    <a:pt x="563" y="1272"/>
                    <a:pt x="629" y="1233"/>
                  </a:cubicBezTo>
                  <a:lnTo>
                    <a:pt x="1532" y="762"/>
                  </a:lnTo>
                  <a:cubicBezTo>
                    <a:pt x="1728" y="644"/>
                    <a:pt x="1767" y="409"/>
                    <a:pt x="1689" y="213"/>
                  </a:cubicBezTo>
                  <a:cubicBezTo>
                    <a:pt x="1609" y="79"/>
                    <a:pt x="1474" y="0"/>
                    <a:pt x="13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3"/>
            <p:cNvSpPr/>
            <p:nvPr/>
          </p:nvSpPr>
          <p:spPr>
            <a:xfrm>
              <a:off x="5968177" y="521087"/>
              <a:ext cx="37394" cy="27744"/>
            </a:xfrm>
            <a:custGeom>
              <a:avLst/>
              <a:gdLst/>
              <a:ahLst/>
              <a:cxnLst/>
              <a:rect l="l" t="t" r="r" b="b"/>
              <a:pathLst>
                <a:path w="1767" h="1311" extrusionOk="0">
                  <a:moveTo>
                    <a:pt x="432" y="1"/>
                  </a:moveTo>
                  <a:cubicBezTo>
                    <a:pt x="293" y="1"/>
                    <a:pt x="159" y="80"/>
                    <a:pt x="79" y="213"/>
                  </a:cubicBezTo>
                  <a:cubicBezTo>
                    <a:pt x="0" y="409"/>
                    <a:pt x="39" y="645"/>
                    <a:pt x="236" y="723"/>
                  </a:cubicBezTo>
                  <a:lnTo>
                    <a:pt x="1138" y="1273"/>
                  </a:lnTo>
                  <a:cubicBezTo>
                    <a:pt x="1188" y="1298"/>
                    <a:pt x="1250" y="1311"/>
                    <a:pt x="1314" y="1311"/>
                  </a:cubicBezTo>
                  <a:cubicBezTo>
                    <a:pt x="1454" y="1311"/>
                    <a:pt x="1608" y="1250"/>
                    <a:pt x="1688" y="1116"/>
                  </a:cubicBezTo>
                  <a:cubicBezTo>
                    <a:pt x="1767" y="959"/>
                    <a:pt x="1727" y="684"/>
                    <a:pt x="1531" y="606"/>
                  </a:cubicBezTo>
                  <a:lnTo>
                    <a:pt x="628" y="56"/>
                  </a:lnTo>
                  <a:cubicBezTo>
                    <a:pt x="565" y="18"/>
                    <a:pt x="498" y="1"/>
                    <a:pt x="4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3"/>
            <p:cNvSpPr/>
            <p:nvPr/>
          </p:nvSpPr>
          <p:spPr>
            <a:xfrm>
              <a:off x="5984790" y="463271"/>
              <a:ext cx="38219" cy="16634"/>
            </a:xfrm>
            <a:custGeom>
              <a:avLst/>
              <a:gdLst/>
              <a:ahLst/>
              <a:cxnLst/>
              <a:rect l="l" t="t" r="r" b="b"/>
              <a:pathLst>
                <a:path w="1806" h="786" extrusionOk="0">
                  <a:moveTo>
                    <a:pt x="393" y="1"/>
                  </a:moveTo>
                  <a:cubicBezTo>
                    <a:pt x="157" y="1"/>
                    <a:pt x="0" y="158"/>
                    <a:pt x="0" y="393"/>
                  </a:cubicBezTo>
                  <a:cubicBezTo>
                    <a:pt x="0" y="590"/>
                    <a:pt x="157" y="786"/>
                    <a:pt x="393" y="786"/>
                  </a:cubicBezTo>
                  <a:lnTo>
                    <a:pt x="1413" y="786"/>
                  </a:lnTo>
                  <a:cubicBezTo>
                    <a:pt x="1610" y="786"/>
                    <a:pt x="1806" y="590"/>
                    <a:pt x="1806" y="393"/>
                  </a:cubicBezTo>
                  <a:cubicBezTo>
                    <a:pt x="1806" y="158"/>
                    <a:pt x="1610" y="1"/>
                    <a:pt x="14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3"/>
            <p:cNvSpPr/>
            <p:nvPr/>
          </p:nvSpPr>
          <p:spPr>
            <a:xfrm>
              <a:off x="5967331" y="393519"/>
              <a:ext cx="38241" cy="26940"/>
            </a:xfrm>
            <a:custGeom>
              <a:avLst/>
              <a:gdLst/>
              <a:ahLst/>
              <a:cxnLst/>
              <a:rect l="l" t="t" r="r" b="b"/>
              <a:pathLst>
                <a:path w="1807" h="1273" extrusionOk="0">
                  <a:moveTo>
                    <a:pt x="1332" y="1"/>
                  </a:moveTo>
                  <a:cubicBezTo>
                    <a:pt x="1267" y="1"/>
                    <a:pt x="1201" y="14"/>
                    <a:pt x="1139" y="39"/>
                  </a:cubicBezTo>
                  <a:lnTo>
                    <a:pt x="276" y="549"/>
                  </a:lnTo>
                  <a:cubicBezTo>
                    <a:pt x="79" y="667"/>
                    <a:pt x="1" y="902"/>
                    <a:pt x="119" y="1098"/>
                  </a:cubicBezTo>
                  <a:cubicBezTo>
                    <a:pt x="197" y="1203"/>
                    <a:pt x="328" y="1273"/>
                    <a:pt x="465" y="1273"/>
                  </a:cubicBezTo>
                  <a:cubicBezTo>
                    <a:pt x="533" y="1273"/>
                    <a:pt x="603" y="1255"/>
                    <a:pt x="668" y="1216"/>
                  </a:cubicBezTo>
                  <a:lnTo>
                    <a:pt x="1532" y="745"/>
                  </a:lnTo>
                  <a:cubicBezTo>
                    <a:pt x="1728" y="627"/>
                    <a:pt x="1807" y="392"/>
                    <a:pt x="1689" y="196"/>
                  </a:cubicBezTo>
                  <a:cubicBezTo>
                    <a:pt x="1608" y="61"/>
                    <a:pt x="1473" y="1"/>
                    <a:pt x="13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3"/>
            <p:cNvSpPr/>
            <p:nvPr/>
          </p:nvSpPr>
          <p:spPr>
            <a:xfrm>
              <a:off x="5924964" y="342835"/>
              <a:ext cx="29098" cy="35468"/>
            </a:xfrm>
            <a:custGeom>
              <a:avLst/>
              <a:gdLst/>
              <a:ahLst/>
              <a:cxnLst/>
              <a:rect l="l" t="t" r="r" b="b"/>
              <a:pathLst>
                <a:path w="1375" h="1676" extrusionOk="0">
                  <a:moveTo>
                    <a:pt x="946" y="1"/>
                  </a:moveTo>
                  <a:cubicBezTo>
                    <a:pt x="806" y="1"/>
                    <a:pt x="670" y="62"/>
                    <a:pt x="590" y="196"/>
                  </a:cubicBezTo>
                  <a:lnTo>
                    <a:pt x="118" y="1099"/>
                  </a:lnTo>
                  <a:cubicBezTo>
                    <a:pt x="1" y="1295"/>
                    <a:pt x="40" y="1531"/>
                    <a:pt x="236" y="1609"/>
                  </a:cubicBezTo>
                  <a:cubicBezTo>
                    <a:pt x="310" y="1653"/>
                    <a:pt x="389" y="1675"/>
                    <a:pt x="465" y="1675"/>
                  </a:cubicBezTo>
                  <a:cubicBezTo>
                    <a:pt x="593" y="1675"/>
                    <a:pt x="712" y="1614"/>
                    <a:pt x="786" y="1491"/>
                  </a:cubicBezTo>
                  <a:lnTo>
                    <a:pt x="1296" y="588"/>
                  </a:lnTo>
                  <a:cubicBezTo>
                    <a:pt x="1375" y="392"/>
                    <a:pt x="1335" y="157"/>
                    <a:pt x="1139" y="39"/>
                  </a:cubicBezTo>
                  <a:cubicBezTo>
                    <a:pt x="1077" y="14"/>
                    <a:pt x="1011" y="1"/>
                    <a:pt x="9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1" name="Google Shape;681;p33"/>
          <p:cNvSpPr/>
          <p:nvPr/>
        </p:nvSpPr>
        <p:spPr>
          <a:xfrm>
            <a:off x="4614324" y="2767884"/>
            <a:ext cx="723900" cy="723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6" name="Google Shape;686;p33"/>
          <p:cNvGrpSpPr/>
          <p:nvPr/>
        </p:nvGrpSpPr>
        <p:grpSpPr>
          <a:xfrm>
            <a:off x="4305539" y="1769681"/>
            <a:ext cx="485193" cy="296592"/>
            <a:chOff x="6985014" y="1063926"/>
            <a:chExt cx="485193" cy="296592"/>
          </a:xfrm>
        </p:grpSpPr>
        <p:sp>
          <p:nvSpPr>
            <p:cNvPr id="687" name="Google Shape;687;p33"/>
            <p:cNvSpPr/>
            <p:nvPr/>
          </p:nvSpPr>
          <p:spPr>
            <a:xfrm>
              <a:off x="6985014" y="1063926"/>
              <a:ext cx="296614" cy="296592"/>
            </a:xfrm>
            <a:custGeom>
              <a:avLst/>
              <a:gdLst/>
              <a:ahLst/>
              <a:cxnLst/>
              <a:rect l="l" t="t" r="r" b="b"/>
              <a:pathLst>
                <a:path w="14016" h="14015" extrusionOk="0">
                  <a:moveTo>
                    <a:pt x="6898" y="3812"/>
                  </a:moveTo>
                  <a:cubicBezTo>
                    <a:pt x="8528" y="3812"/>
                    <a:pt x="10090" y="5077"/>
                    <a:pt x="10090" y="6988"/>
                  </a:cubicBezTo>
                  <a:cubicBezTo>
                    <a:pt x="10090" y="8715"/>
                    <a:pt x="8637" y="10128"/>
                    <a:pt x="6910" y="10167"/>
                  </a:cubicBezTo>
                  <a:cubicBezTo>
                    <a:pt x="4083" y="10128"/>
                    <a:pt x="2670" y="6752"/>
                    <a:pt x="4672" y="4750"/>
                  </a:cubicBezTo>
                  <a:cubicBezTo>
                    <a:pt x="5321" y="4102"/>
                    <a:pt x="6117" y="3812"/>
                    <a:pt x="6898" y="3812"/>
                  </a:cubicBezTo>
                  <a:close/>
                  <a:moveTo>
                    <a:pt x="6085" y="0"/>
                  </a:moveTo>
                  <a:lnTo>
                    <a:pt x="6085" y="1688"/>
                  </a:lnTo>
                  <a:cubicBezTo>
                    <a:pt x="5771" y="1727"/>
                    <a:pt x="5457" y="1806"/>
                    <a:pt x="5182" y="1924"/>
                  </a:cubicBezTo>
                  <a:lnTo>
                    <a:pt x="4358" y="471"/>
                  </a:lnTo>
                  <a:lnTo>
                    <a:pt x="2709" y="1413"/>
                  </a:lnTo>
                  <a:lnTo>
                    <a:pt x="3534" y="2827"/>
                  </a:lnTo>
                  <a:cubicBezTo>
                    <a:pt x="3259" y="3062"/>
                    <a:pt x="3063" y="3258"/>
                    <a:pt x="2827" y="3494"/>
                  </a:cubicBezTo>
                  <a:lnTo>
                    <a:pt x="1414" y="2709"/>
                  </a:lnTo>
                  <a:lnTo>
                    <a:pt x="472" y="4318"/>
                  </a:lnTo>
                  <a:lnTo>
                    <a:pt x="1885" y="5143"/>
                  </a:lnTo>
                  <a:cubicBezTo>
                    <a:pt x="1767" y="5457"/>
                    <a:pt x="1689" y="5771"/>
                    <a:pt x="1649" y="6085"/>
                  </a:cubicBezTo>
                  <a:lnTo>
                    <a:pt x="1" y="6085"/>
                  </a:lnTo>
                  <a:lnTo>
                    <a:pt x="1" y="7969"/>
                  </a:lnTo>
                  <a:lnTo>
                    <a:pt x="1649" y="7969"/>
                  </a:lnTo>
                  <a:cubicBezTo>
                    <a:pt x="1728" y="8283"/>
                    <a:pt x="1806" y="8597"/>
                    <a:pt x="1924" y="8872"/>
                  </a:cubicBezTo>
                  <a:lnTo>
                    <a:pt x="472" y="9696"/>
                  </a:lnTo>
                  <a:lnTo>
                    <a:pt x="1414" y="11345"/>
                  </a:lnTo>
                  <a:lnTo>
                    <a:pt x="2906" y="10521"/>
                  </a:lnTo>
                  <a:cubicBezTo>
                    <a:pt x="3102" y="10717"/>
                    <a:pt x="3298" y="10953"/>
                    <a:pt x="3534" y="11149"/>
                  </a:cubicBezTo>
                  <a:lnTo>
                    <a:pt x="2709" y="12601"/>
                  </a:lnTo>
                  <a:lnTo>
                    <a:pt x="4358" y="13583"/>
                  </a:lnTo>
                  <a:lnTo>
                    <a:pt x="5222" y="12052"/>
                  </a:lnTo>
                  <a:cubicBezTo>
                    <a:pt x="5497" y="12170"/>
                    <a:pt x="5771" y="12248"/>
                    <a:pt x="6085" y="12287"/>
                  </a:cubicBezTo>
                  <a:lnTo>
                    <a:pt x="6085" y="14015"/>
                  </a:lnTo>
                  <a:lnTo>
                    <a:pt x="7970" y="14015"/>
                  </a:lnTo>
                  <a:lnTo>
                    <a:pt x="7970" y="12248"/>
                  </a:lnTo>
                  <a:cubicBezTo>
                    <a:pt x="8284" y="12209"/>
                    <a:pt x="8559" y="12130"/>
                    <a:pt x="8833" y="12013"/>
                  </a:cubicBezTo>
                  <a:lnTo>
                    <a:pt x="9697" y="13583"/>
                  </a:lnTo>
                  <a:lnTo>
                    <a:pt x="11346" y="12601"/>
                  </a:lnTo>
                  <a:lnTo>
                    <a:pt x="10443" y="11031"/>
                  </a:lnTo>
                  <a:cubicBezTo>
                    <a:pt x="10678" y="10835"/>
                    <a:pt x="10875" y="10639"/>
                    <a:pt x="11032" y="10442"/>
                  </a:cubicBezTo>
                  <a:lnTo>
                    <a:pt x="12641" y="11345"/>
                  </a:lnTo>
                  <a:lnTo>
                    <a:pt x="13583" y="9696"/>
                  </a:lnTo>
                  <a:lnTo>
                    <a:pt x="11974" y="8793"/>
                  </a:lnTo>
                  <a:cubicBezTo>
                    <a:pt x="12092" y="8519"/>
                    <a:pt x="12170" y="8244"/>
                    <a:pt x="12209" y="7969"/>
                  </a:cubicBezTo>
                  <a:lnTo>
                    <a:pt x="14015" y="7969"/>
                  </a:lnTo>
                  <a:lnTo>
                    <a:pt x="14015" y="6085"/>
                  </a:lnTo>
                  <a:lnTo>
                    <a:pt x="12209" y="6085"/>
                  </a:lnTo>
                  <a:cubicBezTo>
                    <a:pt x="12170" y="5771"/>
                    <a:pt x="12092" y="5496"/>
                    <a:pt x="11974" y="5221"/>
                  </a:cubicBezTo>
                  <a:lnTo>
                    <a:pt x="13544" y="4318"/>
                  </a:lnTo>
                  <a:lnTo>
                    <a:pt x="12602" y="2709"/>
                  </a:lnTo>
                  <a:lnTo>
                    <a:pt x="11071" y="3572"/>
                  </a:lnTo>
                  <a:cubicBezTo>
                    <a:pt x="10875" y="3337"/>
                    <a:pt x="10678" y="3141"/>
                    <a:pt x="10443" y="2944"/>
                  </a:cubicBezTo>
                  <a:lnTo>
                    <a:pt x="11346" y="1413"/>
                  </a:lnTo>
                  <a:lnTo>
                    <a:pt x="9697" y="471"/>
                  </a:lnTo>
                  <a:lnTo>
                    <a:pt x="8833" y="1963"/>
                  </a:lnTo>
                  <a:cubicBezTo>
                    <a:pt x="8559" y="1884"/>
                    <a:pt x="8244" y="1767"/>
                    <a:pt x="7970" y="1727"/>
                  </a:cubicBezTo>
                  <a:lnTo>
                    <a:pt x="79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3"/>
            <p:cNvSpPr/>
            <p:nvPr/>
          </p:nvSpPr>
          <p:spPr>
            <a:xfrm>
              <a:off x="7097176" y="1177738"/>
              <a:ext cx="68969" cy="68143"/>
            </a:xfrm>
            <a:custGeom>
              <a:avLst/>
              <a:gdLst/>
              <a:ahLst/>
              <a:cxnLst/>
              <a:rect l="l" t="t" r="r" b="b"/>
              <a:pathLst>
                <a:path w="3259" h="3220" extrusionOk="0">
                  <a:moveTo>
                    <a:pt x="1649" y="0"/>
                  </a:moveTo>
                  <a:cubicBezTo>
                    <a:pt x="746" y="0"/>
                    <a:pt x="0" y="707"/>
                    <a:pt x="0" y="1610"/>
                  </a:cubicBezTo>
                  <a:cubicBezTo>
                    <a:pt x="0" y="2513"/>
                    <a:pt x="746" y="3219"/>
                    <a:pt x="1649" y="3219"/>
                  </a:cubicBezTo>
                  <a:cubicBezTo>
                    <a:pt x="2513" y="3219"/>
                    <a:pt x="3259" y="2513"/>
                    <a:pt x="3259" y="1610"/>
                  </a:cubicBezTo>
                  <a:cubicBezTo>
                    <a:pt x="3259" y="707"/>
                    <a:pt x="2513" y="0"/>
                    <a:pt x="16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3"/>
            <p:cNvSpPr/>
            <p:nvPr/>
          </p:nvSpPr>
          <p:spPr>
            <a:xfrm>
              <a:off x="7291574" y="1065577"/>
              <a:ext cx="178633" cy="179458"/>
            </a:xfrm>
            <a:custGeom>
              <a:avLst/>
              <a:gdLst/>
              <a:ahLst/>
              <a:cxnLst/>
              <a:rect l="l" t="t" r="r" b="b"/>
              <a:pathLst>
                <a:path w="8441" h="8480" extrusionOk="0">
                  <a:moveTo>
                    <a:pt x="4135" y="3301"/>
                  </a:moveTo>
                  <a:cubicBezTo>
                    <a:pt x="4610" y="3301"/>
                    <a:pt x="5064" y="3680"/>
                    <a:pt x="5064" y="4240"/>
                  </a:cubicBezTo>
                  <a:cubicBezTo>
                    <a:pt x="5064" y="4751"/>
                    <a:pt x="4672" y="5143"/>
                    <a:pt x="4161" y="5143"/>
                  </a:cubicBezTo>
                  <a:cubicBezTo>
                    <a:pt x="3337" y="5143"/>
                    <a:pt x="2905" y="4162"/>
                    <a:pt x="3494" y="3573"/>
                  </a:cubicBezTo>
                  <a:cubicBezTo>
                    <a:pt x="3682" y="3385"/>
                    <a:pt x="3911" y="3301"/>
                    <a:pt x="4135" y="3301"/>
                  </a:cubicBezTo>
                  <a:close/>
                  <a:moveTo>
                    <a:pt x="3651" y="1"/>
                  </a:moveTo>
                  <a:lnTo>
                    <a:pt x="3651" y="1021"/>
                  </a:lnTo>
                  <a:cubicBezTo>
                    <a:pt x="3455" y="1061"/>
                    <a:pt x="3258" y="1100"/>
                    <a:pt x="3101" y="1178"/>
                  </a:cubicBezTo>
                  <a:lnTo>
                    <a:pt x="2630" y="275"/>
                  </a:lnTo>
                  <a:lnTo>
                    <a:pt x="1649" y="864"/>
                  </a:lnTo>
                  <a:lnTo>
                    <a:pt x="2120" y="1728"/>
                  </a:lnTo>
                  <a:cubicBezTo>
                    <a:pt x="1963" y="1846"/>
                    <a:pt x="1845" y="1963"/>
                    <a:pt x="1727" y="2120"/>
                  </a:cubicBezTo>
                  <a:lnTo>
                    <a:pt x="864" y="1649"/>
                  </a:lnTo>
                  <a:lnTo>
                    <a:pt x="275" y="2631"/>
                  </a:lnTo>
                  <a:lnTo>
                    <a:pt x="1139" y="3102"/>
                  </a:lnTo>
                  <a:cubicBezTo>
                    <a:pt x="1060" y="3298"/>
                    <a:pt x="1021" y="3455"/>
                    <a:pt x="982" y="3651"/>
                  </a:cubicBezTo>
                  <a:lnTo>
                    <a:pt x="0" y="3651"/>
                  </a:lnTo>
                  <a:lnTo>
                    <a:pt x="0" y="4829"/>
                  </a:lnTo>
                  <a:lnTo>
                    <a:pt x="982" y="4829"/>
                  </a:lnTo>
                  <a:cubicBezTo>
                    <a:pt x="1021" y="4986"/>
                    <a:pt x="1060" y="5182"/>
                    <a:pt x="1139" y="5339"/>
                  </a:cubicBezTo>
                  <a:lnTo>
                    <a:pt x="275" y="5850"/>
                  </a:lnTo>
                  <a:lnTo>
                    <a:pt x="864" y="6831"/>
                  </a:lnTo>
                  <a:lnTo>
                    <a:pt x="1727" y="6321"/>
                  </a:lnTo>
                  <a:cubicBezTo>
                    <a:pt x="1845" y="6478"/>
                    <a:pt x="2002" y="6596"/>
                    <a:pt x="2120" y="6713"/>
                  </a:cubicBezTo>
                  <a:lnTo>
                    <a:pt x="1649" y="7616"/>
                  </a:lnTo>
                  <a:lnTo>
                    <a:pt x="2630" y="8205"/>
                  </a:lnTo>
                  <a:lnTo>
                    <a:pt x="3141" y="7263"/>
                  </a:lnTo>
                  <a:cubicBezTo>
                    <a:pt x="3298" y="7342"/>
                    <a:pt x="3494" y="7381"/>
                    <a:pt x="3651" y="7420"/>
                  </a:cubicBezTo>
                  <a:lnTo>
                    <a:pt x="3651" y="8480"/>
                  </a:lnTo>
                  <a:lnTo>
                    <a:pt x="4829" y="8480"/>
                  </a:lnTo>
                  <a:lnTo>
                    <a:pt x="4829" y="7381"/>
                  </a:lnTo>
                  <a:cubicBezTo>
                    <a:pt x="4986" y="7342"/>
                    <a:pt x="5143" y="7302"/>
                    <a:pt x="5300" y="7263"/>
                  </a:cubicBezTo>
                  <a:lnTo>
                    <a:pt x="5849" y="8205"/>
                  </a:lnTo>
                  <a:lnTo>
                    <a:pt x="6831" y="7616"/>
                  </a:lnTo>
                  <a:lnTo>
                    <a:pt x="6281" y="6635"/>
                  </a:lnTo>
                  <a:cubicBezTo>
                    <a:pt x="6399" y="6517"/>
                    <a:pt x="6517" y="6399"/>
                    <a:pt x="6635" y="6282"/>
                  </a:cubicBezTo>
                  <a:lnTo>
                    <a:pt x="7616" y="6831"/>
                  </a:lnTo>
                  <a:lnTo>
                    <a:pt x="8205" y="5850"/>
                  </a:lnTo>
                  <a:lnTo>
                    <a:pt x="7223" y="5300"/>
                  </a:lnTo>
                  <a:cubicBezTo>
                    <a:pt x="7263" y="5143"/>
                    <a:pt x="7302" y="4947"/>
                    <a:pt x="7341" y="4790"/>
                  </a:cubicBezTo>
                  <a:lnTo>
                    <a:pt x="8440" y="4829"/>
                  </a:lnTo>
                  <a:lnTo>
                    <a:pt x="8440" y="3691"/>
                  </a:lnTo>
                  <a:lnTo>
                    <a:pt x="7341" y="3691"/>
                  </a:lnTo>
                  <a:cubicBezTo>
                    <a:pt x="7302" y="3494"/>
                    <a:pt x="7263" y="3337"/>
                    <a:pt x="7223" y="3180"/>
                  </a:cubicBezTo>
                  <a:lnTo>
                    <a:pt x="8166" y="2631"/>
                  </a:lnTo>
                  <a:lnTo>
                    <a:pt x="7577" y="1649"/>
                  </a:lnTo>
                  <a:lnTo>
                    <a:pt x="6674" y="2199"/>
                  </a:lnTo>
                  <a:cubicBezTo>
                    <a:pt x="6556" y="2042"/>
                    <a:pt x="6438" y="1924"/>
                    <a:pt x="6281" y="1806"/>
                  </a:cubicBezTo>
                  <a:lnTo>
                    <a:pt x="6831" y="903"/>
                  </a:lnTo>
                  <a:lnTo>
                    <a:pt x="5849" y="315"/>
                  </a:lnTo>
                  <a:lnTo>
                    <a:pt x="5339" y="1218"/>
                  </a:lnTo>
                  <a:cubicBezTo>
                    <a:pt x="5143" y="1139"/>
                    <a:pt x="4986" y="1100"/>
                    <a:pt x="4789" y="1061"/>
                  </a:cubicBezTo>
                  <a:lnTo>
                    <a:pt x="47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0" name="Google Shape;690;p33"/>
          <p:cNvSpPr/>
          <p:nvPr/>
        </p:nvSpPr>
        <p:spPr>
          <a:xfrm>
            <a:off x="4186175" y="1518330"/>
            <a:ext cx="723900" cy="723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3"/>
          <p:cNvSpPr txBox="1">
            <a:spLocks noGrp="1"/>
          </p:cNvSpPr>
          <p:nvPr>
            <p:ph type="subTitle" idx="1"/>
          </p:nvPr>
        </p:nvSpPr>
        <p:spPr>
          <a:xfrm>
            <a:off x="5555726" y="310086"/>
            <a:ext cx="3588273" cy="9755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bg-BG" sz="1600" b="1" dirty="0">
                <a:solidFill>
                  <a:schemeClr val="accent4"/>
                </a:solidFill>
              </a:rPr>
              <a:t>Създаване на дигитален </a:t>
            </a:r>
            <a:r>
              <a:rPr lang="bg-BG" sz="1600" b="1" dirty="0" smtClean="0">
                <a:solidFill>
                  <a:schemeClr val="accent4"/>
                </a:solidFill>
              </a:rPr>
              <a:t>клуб </a:t>
            </a:r>
          </a:p>
          <a:p>
            <a:pPr marL="0" lvl="0" indent="0"/>
            <a:r>
              <a:rPr lang="ru-RU" sz="1200" dirty="0"/>
              <a:t>За читалища и библиотеки - по 1 </a:t>
            </a:r>
            <a:r>
              <a:rPr lang="ru-RU" sz="1200" dirty="0" smtClean="0"/>
              <a:t>клуб</a:t>
            </a:r>
            <a:endParaRPr lang="ru-RU" sz="1200" dirty="0"/>
          </a:p>
          <a:p>
            <a:pPr marL="0" lvl="0" indent="0"/>
            <a:r>
              <a:rPr lang="ru-RU" sz="1200" dirty="0"/>
              <a:t>За социални партньори и техни </a:t>
            </a:r>
            <a:r>
              <a:rPr lang="ru-RU" sz="1200" dirty="0" smtClean="0"/>
              <a:t>поделения - </a:t>
            </a:r>
            <a:r>
              <a:rPr lang="ru-RU" sz="1200" dirty="0"/>
              <a:t>по 1 </a:t>
            </a:r>
            <a:r>
              <a:rPr lang="ru-RU" sz="1200" dirty="0" smtClean="0"/>
              <a:t>клуб </a:t>
            </a:r>
            <a:r>
              <a:rPr lang="ru-RU" sz="1200" dirty="0"/>
              <a:t>във всяка от 28-те области на ниво NUTS </a:t>
            </a:r>
            <a:r>
              <a:rPr lang="ru-RU" sz="1200" dirty="0" smtClean="0"/>
              <a:t>3</a:t>
            </a:r>
            <a:endParaRPr lang="ru-RU" sz="1200" dirty="0"/>
          </a:p>
        </p:txBody>
      </p:sp>
      <p:sp>
        <p:nvSpPr>
          <p:cNvPr id="698" name="Google Shape;698;p33"/>
          <p:cNvSpPr txBox="1">
            <a:spLocks noGrp="1"/>
          </p:cNvSpPr>
          <p:nvPr>
            <p:ph type="subTitle" idx="3"/>
          </p:nvPr>
        </p:nvSpPr>
        <p:spPr>
          <a:xfrm>
            <a:off x="5555727" y="2727922"/>
            <a:ext cx="3588273" cy="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bg-BG" sz="1600" b="1" dirty="0">
                <a:solidFill>
                  <a:schemeClr val="accent1"/>
                </a:solidFill>
              </a:rPr>
              <a:t>Широколентов </a:t>
            </a:r>
            <a:r>
              <a:rPr lang="bg-BG" sz="1600" b="1" dirty="0" smtClean="0">
                <a:solidFill>
                  <a:schemeClr val="accent1"/>
                </a:solidFill>
              </a:rPr>
              <a:t>интернет</a:t>
            </a:r>
            <a:r>
              <a:rPr lang="bg-BG" sz="1600" dirty="0" smtClean="0">
                <a:solidFill>
                  <a:schemeClr val="accent1"/>
                </a:solidFill>
              </a:rPr>
              <a:t> </a:t>
            </a:r>
          </a:p>
          <a:p>
            <a:pPr marL="0" lvl="0" indent="0"/>
            <a:r>
              <a:rPr lang="bg-BG" sz="1200" dirty="0" smtClean="0"/>
              <a:t>Минимум </a:t>
            </a:r>
            <a:r>
              <a:rPr lang="bg-BG" sz="1200" dirty="0"/>
              <a:t>100 </a:t>
            </a:r>
            <a:r>
              <a:rPr lang="en-US" sz="1200" dirty="0" err="1"/>
              <a:t>Mbs</a:t>
            </a:r>
            <a:endParaRPr sz="1200" dirty="0"/>
          </a:p>
        </p:txBody>
      </p:sp>
      <p:sp>
        <p:nvSpPr>
          <p:cNvPr id="699" name="Google Shape;699;p33"/>
          <p:cNvSpPr txBox="1">
            <a:spLocks noGrp="1"/>
          </p:cNvSpPr>
          <p:nvPr>
            <p:ph type="subTitle" idx="2"/>
          </p:nvPr>
        </p:nvSpPr>
        <p:spPr>
          <a:xfrm>
            <a:off x="5108796" y="1491187"/>
            <a:ext cx="4035204" cy="7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sz="1600" b="1" dirty="0">
                <a:solidFill>
                  <a:schemeClr val="accent2"/>
                </a:solidFill>
              </a:rPr>
              <a:t>Оборудване и </a:t>
            </a:r>
            <a:r>
              <a:rPr lang="ru-RU" sz="1600" b="1" dirty="0" smtClean="0">
                <a:solidFill>
                  <a:schemeClr val="accent2"/>
                </a:solidFill>
              </a:rPr>
              <a:t>обзавеждане</a:t>
            </a:r>
            <a:r>
              <a:rPr lang="ru-RU" sz="1600" dirty="0" smtClean="0">
                <a:solidFill>
                  <a:schemeClr val="accent2"/>
                </a:solidFill>
              </a:rPr>
              <a:t> </a:t>
            </a:r>
          </a:p>
          <a:p>
            <a:pPr marL="0" lvl="0" indent="0"/>
            <a:r>
              <a:rPr lang="ru-RU" sz="1200" dirty="0" smtClean="0"/>
              <a:t>Нови </a:t>
            </a:r>
            <a:r>
              <a:rPr lang="ru-RU" sz="1200" dirty="0"/>
              <a:t>компютърни устройства с инсталиран </a:t>
            </a:r>
            <a:r>
              <a:rPr lang="ru-RU" sz="1200" dirty="0" smtClean="0"/>
              <a:t>софтуер</a:t>
            </a:r>
          </a:p>
          <a:p>
            <a:pPr marL="0" lvl="0" indent="0"/>
            <a:r>
              <a:rPr lang="ru-RU" sz="1200" dirty="0" smtClean="0"/>
              <a:t>Бюра </a:t>
            </a:r>
            <a:r>
              <a:rPr lang="ru-RU" sz="1200" dirty="0"/>
              <a:t>и ергономични столове</a:t>
            </a:r>
            <a:r>
              <a:rPr lang="ru-RU" dirty="0"/>
              <a:t> </a:t>
            </a:r>
            <a:endParaRPr dirty="0"/>
          </a:p>
        </p:txBody>
      </p:sp>
      <p:grpSp>
        <p:nvGrpSpPr>
          <p:cNvPr id="37" name="Google Shape;686;p33"/>
          <p:cNvGrpSpPr/>
          <p:nvPr/>
        </p:nvGrpSpPr>
        <p:grpSpPr>
          <a:xfrm>
            <a:off x="4305539" y="4295932"/>
            <a:ext cx="485193" cy="296592"/>
            <a:chOff x="6985014" y="1063926"/>
            <a:chExt cx="485193" cy="296592"/>
          </a:xfrm>
        </p:grpSpPr>
        <p:sp>
          <p:nvSpPr>
            <p:cNvPr id="38" name="Google Shape;687;p33"/>
            <p:cNvSpPr/>
            <p:nvPr/>
          </p:nvSpPr>
          <p:spPr>
            <a:xfrm>
              <a:off x="6985014" y="1063926"/>
              <a:ext cx="296614" cy="296592"/>
            </a:xfrm>
            <a:custGeom>
              <a:avLst/>
              <a:gdLst/>
              <a:ahLst/>
              <a:cxnLst/>
              <a:rect l="l" t="t" r="r" b="b"/>
              <a:pathLst>
                <a:path w="14016" h="14015" extrusionOk="0">
                  <a:moveTo>
                    <a:pt x="6898" y="3812"/>
                  </a:moveTo>
                  <a:cubicBezTo>
                    <a:pt x="8528" y="3812"/>
                    <a:pt x="10090" y="5077"/>
                    <a:pt x="10090" y="6988"/>
                  </a:cubicBezTo>
                  <a:cubicBezTo>
                    <a:pt x="10090" y="8715"/>
                    <a:pt x="8637" y="10128"/>
                    <a:pt x="6910" y="10167"/>
                  </a:cubicBezTo>
                  <a:cubicBezTo>
                    <a:pt x="4083" y="10128"/>
                    <a:pt x="2670" y="6752"/>
                    <a:pt x="4672" y="4750"/>
                  </a:cubicBezTo>
                  <a:cubicBezTo>
                    <a:pt x="5321" y="4102"/>
                    <a:pt x="6117" y="3812"/>
                    <a:pt x="6898" y="3812"/>
                  </a:cubicBezTo>
                  <a:close/>
                  <a:moveTo>
                    <a:pt x="6085" y="0"/>
                  </a:moveTo>
                  <a:lnTo>
                    <a:pt x="6085" y="1688"/>
                  </a:lnTo>
                  <a:cubicBezTo>
                    <a:pt x="5771" y="1727"/>
                    <a:pt x="5457" y="1806"/>
                    <a:pt x="5182" y="1924"/>
                  </a:cubicBezTo>
                  <a:lnTo>
                    <a:pt x="4358" y="471"/>
                  </a:lnTo>
                  <a:lnTo>
                    <a:pt x="2709" y="1413"/>
                  </a:lnTo>
                  <a:lnTo>
                    <a:pt x="3534" y="2827"/>
                  </a:lnTo>
                  <a:cubicBezTo>
                    <a:pt x="3259" y="3062"/>
                    <a:pt x="3063" y="3258"/>
                    <a:pt x="2827" y="3494"/>
                  </a:cubicBezTo>
                  <a:lnTo>
                    <a:pt x="1414" y="2709"/>
                  </a:lnTo>
                  <a:lnTo>
                    <a:pt x="472" y="4318"/>
                  </a:lnTo>
                  <a:lnTo>
                    <a:pt x="1885" y="5143"/>
                  </a:lnTo>
                  <a:cubicBezTo>
                    <a:pt x="1767" y="5457"/>
                    <a:pt x="1689" y="5771"/>
                    <a:pt x="1649" y="6085"/>
                  </a:cubicBezTo>
                  <a:lnTo>
                    <a:pt x="1" y="6085"/>
                  </a:lnTo>
                  <a:lnTo>
                    <a:pt x="1" y="7969"/>
                  </a:lnTo>
                  <a:lnTo>
                    <a:pt x="1649" y="7969"/>
                  </a:lnTo>
                  <a:cubicBezTo>
                    <a:pt x="1728" y="8283"/>
                    <a:pt x="1806" y="8597"/>
                    <a:pt x="1924" y="8872"/>
                  </a:cubicBezTo>
                  <a:lnTo>
                    <a:pt x="472" y="9696"/>
                  </a:lnTo>
                  <a:lnTo>
                    <a:pt x="1414" y="11345"/>
                  </a:lnTo>
                  <a:lnTo>
                    <a:pt x="2906" y="10521"/>
                  </a:lnTo>
                  <a:cubicBezTo>
                    <a:pt x="3102" y="10717"/>
                    <a:pt x="3298" y="10953"/>
                    <a:pt x="3534" y="11149"/>
                  </a:cubicBezTo>
                  <a:lnTo>
                    <a:pt x="2709" y="12601"/>
                  </a:lnTo>
                  <a:lnTo>
                    <a:pt x="4358" y="13583"/>
                  </a:lnTo>
                  <a:lnTo>
                    <a:pt x="5222" y="12052"/>
                  </a:lnTo>
                  <a:cubicBezTo>
                    <a:pt x="5497" y="12170"/>
                    <a:pt x="5771" y="12248"/>
                    <a:pt x="6085" y="12287"/>
                  </a:cubicBezTo>
                  <a:lnTo>
                    <a:pt x="6085" y="14015"/>
                  </a:lnTo>
                  <a:lnTo>
                    <a:pt x="7970" y="14015"/>
                  </a:lnTo>
                  <a:lnTo>
                    <a:pt x="7970" y="12248"/>
                  </a:lnTo>
                  <a:cubicBezTo>
                    <a:pt x="8284" y="12209"/>
                    <a:pt x="8559" y="12130"/>
                    <a:pt x="8833" y="12013"/>
                  </a:cubicBezTo>
                  <a:lnTo>
                    <a:pt x="9697" y="13583"/>
                  </a:lnTo>
                  <a:lnTo>
                    <a:pt x="11346" y="12601"/>
                  </a:lnTo>
                  <a:lnTo>
                    <a:pt x="10443" y="11031"/>
                  </a:lnTo>
                  <a:cubicBezTo>
                    <a:pt x="10678" y="10835"/>
                    <a:pt x="10875" y="10639"/>
                    <a:pt x="11032" y="10442"/>
                  </a:cubicBezTo>
                  <a:lnTo>
                    <a:pt x="12641" y="11345"/>
                  </a:lnTo>
                  <a:lnTo>
                    <a:pt x="13583" y="9696"/>
                  </a:lnTo>
                  <a:lnTo>
                    <a:pt x="11974" y="8793"/>
                  </a:lnTo>
                  <a:cubicBezTo>
                    <a:pt x="12092" y="8519"/>
                    <a:pt x="12170" y="8244"/>
                    <a:pt x="12209" y="7969"/>
                  </a:cubicBezTo>
                  <a:lnTo>
                    <a:pt x="14015" y="7969"/>
                  </a:lnTo>
                  <a:lnTo>
                    <a:pt x="14015" y="6085"/>
                  </a:lnTo>
                  <a:lnTo>
                    <a:pt x="12209" y="6085"/>
                  </a:lnTo>
                  <a:cubicBezTo>
                    <a:pt x="12170" y="5771"/>
                    <a:pt x="12092" y="5496"/>
                    <a:pt x="11974" y="5221"/>
                  </a:cubicBezTo>
                  <a:lnTo>
                    <a:pt x="13544" y="4318"/>
                  </a:lnTo>
                  <a:lnTo>
                    <a:pt x="12602" y="2709"/>
                  </a:lnTo>
                  <a:lnTo>
                    <a:pt x="11071" y="3572"/>
                  </a:lnTo>
                  <a:cubicBezTo>
                    <a:pt x="10875" y="3337"/>
                    <a:pt x="10678" y="3141"/>
                    <a:pt x="10443" y="2944"/>
                  </a:cubicBezTo>
                  <a:lnTo>
                    <a:pt x="11346" y="1413"/>
                  </a:lnTo>
                  <a:lnTo>
                    <a:pt x="9697" y="471"/>
                  </a:lnTo>
                  <a:lnTo>
                    <a:pt x="8833" y="1963"/>
                  </a:lnTo>
                  <a:cubicBezTo>
                    <a:pt x="8559" y="1884"/>
                    <a:pt x="8244" y="1767"/>
                    <a:pt x="7970" y="1727"/>
                  </a:cubicBezTo>
                  <a:lnTo>
                    <a:pt x="79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88;p33"/>
            <p:cNvSpPr/>
            <p:nvPr/>
          </p:nvSpPr>
          <p:spPr>
            <a:xfrm>
              <a:off x="7097176" y="1177738"/>
              <a:ext cx="68969" cy="68143"/>
            </a:xfrm>
            <a:custGeom>
              <a:avLst/>
              <a:gdLst/>
              <a:ahLst/>
              <a:cxnLst/>
              <a:rect l="l" t="t" r="r" b="b"/>
              <a:pathLst>
                <a:path w="3259" h="3220" extrusionOk="0">
                  <a:moveTo>
                    <a:pt x="1649" y="0"/>
                  </a:moveTo>
                  <a:cubicBezTo>
                    <a:pt x="746" y="0"/>
                    <a:pt x="0" y="707"/>
                    <a:pt x="0" y="1610"/>
                  </a:cubicBezTo>
                  <a:cubicBezTo>
                    <a:pt x="0" y="2513"/>
                    <a:pt x="746" y="3219"/>
                    <a:pt x="1649" y="3219"/>
                  </a:cubicBezTo>
                  <a:cubicBezTo>
                    <a:pt x="2513" y="3219"/>
                    <a:pt x="3259" y="2513"/>
                    <a:pt x="3259" y="1610"/>
                  </a:cubicBezTo>
                  <a:cubicBezTo>
                    <a:pt x="3259" y="707"/>
                    <a:pt x="2513" y="0"/>
                    <a:pt x="16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89;p33"/>
            <p:cNvSpPr/>
            <p:nvPr/>
          </p:nvSpPr>
          <p:spPr>
            <a:xfrm>
              <a:off x="7291574" y="1065577"/>
              <a:ext cx="178633" cy="179458"/>
            </a:xfrm>
            <a:custGeom>
              <a:avLst/>
              <a:gdLst/>
              <a:ahLst/>
              <a:cxnLst/>
              <a:rect l="l" t="t" r="r" b="b"/>
              <a:pathLst>
                <a:path w="8441" h="8480" extrusionOk="0">
                  <a:moveTo>
                    <a:pt x="4135" y="3301"/>
                  </a:moveTo>
                  <a:cubicBezTo>
                    <a:pt x="4610" y="3301"/>
                    <a:pt x="5064" y="3680"/>
                    <a:pt x="5064" y="4240"/>
                  </a:cubicBezTo>
                  <a:cubicBezTo>
                    <a:pt x="5064" y="4751"/>
                    <a:pt x="4672" y="5143"/>
                    <a:pt x="4161" y="5143"/>
                  </a:cubicBezTo>
                  <a:cubicBezTo>
                    <a:pt x="3337" y="5143"/>
                    <a:pt x="2905" y="4162"/>
                    <a:pt x="3494" y="3573"/>
                  </a:cubicBezTo>
                  <a:cubicBezTo>
                    <a:pt x="3682" y="3385"/>
                    <a:pt x="3911" y="3301"/>
                    <a:pt x="4135" y="3301"/>
                  </a:cubicBezTo>
                  <a:close/>
                  <a:moveTo>
                    <a:pt x="3651" y="1"/>
                  </a:moveTo>
                  <a:lnTo>
                    <a:pt x="3651" y="1021"/>
                  </a:lnTo>
                  <a:cubicBezTo>
                    <a:pt x="3455" y="1061"/>
                    <a:pt x="3258" y="1100"/>
                    <a:pt x="3101" y="1178"/>
                  </a:cubicBezTo>
                  <a:lnTo>
                    <a:pt x="2630" y="275"/>
                  </a:lnTo>
                  <a:lnTo>
                    <a:pt x="1649" y="864"/>
                  </a:lnTo>
                  <a:lnTo>
                    <a:pt x="2120" y="1728"/>
                  </a:lnTo>
                  <a:cubicBezTo>
                    <a:pt x="1963" y="1846"/>
                    <a:pt x="1845" y="1963"/>
                    <a:pt x="1727" y="2120"/>
                  </a:cubicBezTo>
                  <a:lnTo>
                    <a:pt x="864" y="1649"/>
                  </a:lnTo>
                  <a:lnTo>
                    <a:pt x="275" y="2631"/>
                  </a:lnTo>
                  <a:lnTo>
                    <a:pt x="1139" y="3102"/>
                  </a:lnTo>
                  <a:cubicBezTo>
                    <a:pt x="1060" y="3298"/>
                    <a:pt x="1021" y="3455"/>
                    <a:pt x="982" y="3651"/>
                  </a:cubicBezTo>
                  <a:lnTo>
                    <a:pt x="0" y="3651"/>
                  </a:lnTo>
                  <a:lnTo>
                    <a:pt x="0" y="4829"/>
                  </a:lnTo>
                  <a:lnTo>
                    <a:pt x="982" y="4829"/>
                  </a:lnTo>
                  <a:cubicBezTo>
                    <a:pt x="1021" y="4986"/>
                    <a:pt x="1060" y="5182"/>
                    <a:pt x="1139" y="5339"/>
                  </a:cubicBezTo>
                  <a:lnTo>
                    <a:pt x="275" y="5850"/>
                  </a:lnTo>
                  <a:lnTo>
                    <a:pt x="864" y="6831"/>
                  </a:lnTo>
                  <a:lnTo>
                    <a:pt x="1727" y="6321"/>
                  </a:lnTo>
                  <a:cubicBezTo>
                    <a:pt x="1845" y="6478"/>
                    <a:pt x="2002" y="6596"/>
                    <a:pt x="2120" y="6713"/>
                  </a:cubicBezTo>
                  <a:lnTo>
                    <a:pt x="1649" y="7616"/>
                  </a:lnTo>
                  <a:lnTo>
                    <a:pt x="2630" y="8205"/>
                  </a:lnTo>
                  <a:lnTo>
                    <a:pt x="3141" y="7263"/>
                  </a:lnTo>
                  <a:cubicBezTo>
                    <a:pt x="3298" y="7342"/>
                    <a:pt x="3494" y="7381"/>
                    <a:pt x="3651" y="7420"/>
                  </a:cubicBezTo>
                  <a:lnTo>
                    <a:pt x="3651" y="8480"/>
                  </a:lnTo>
                  <a:lnTo>
                    <a:pt x="4829" y="8480"/>
                  </a:lnTo>
                  <a:lnTo>
                    <a:pt x="4829" y="7381"/>
                  </a:lnTo>
                  <a:cubicBezTo>
                    <a:pt x="4986" y="7342"/>
                    <a:pt x="5143" y="7302"/>
                    <a:pt x="5300" y="7263"/>
                  </a:cubicBezTo>
                  <a:lnTo>
                    <a:pt x="5849" y="8205"/>
                  </a:lnTo>
                  <a:lnTo>
                    <a:pt x="6831" y="7616"/>
                  </a:lnTo>
                  <a:lnTo>
                    <a:pt x="6281" y="6635"/>
                  </a:lnTo>
                  <a:cubicBezTo>
                    <a:pt x="6399" y="6517"/>
                    <a:pt x="6517" y="6399"/>
                    <a:pt x="6635" y="6282"/>
                  </a:cubicBezTo>
                  <a:lnTo>
                    <a:pt x="7616" y="6831"/>
                  </a:lnTo>
                  <a:lnTo>
                    <a:pt x="8205" y="5850"/>
                  </a:lnTo>
                  <a:lnTo>
                    <a:pt x="7223" y="5300"/>
                  </a:lnTo>
                  <a:cubicBezTo>
                    <a:pt x="7263" y="5143"/>
                    <a:pt x="7302" y="4947"/>
                    <a:pt x="7341" y="4790"/>
                  </a:cubicBezTo>
                  <a:lnTo>
                    <a:pt x="8440" y="4829"/>
                  </a:lnTo>
                  <a:lnTo>
                    <a:pt x="8440" y="3691"/>
                  </a:lnTo>
                  <a:lnTo>
                    <a:pt x="7341" y="3691"/>
                  </a:lnTo>
                  <a:cubicBezTo>
                    <a:pt x="7302" y="3494"/>
                    <a:pt x="7263" y="3337"/>
                    <a:pt x="7223" y="3180"/>
                  </a:cubicBezTo>
                  <a:lnTo>
                    <a:pt x="8166" y="2631"/>
                  </a:lnTo>
                  <a:lnTo>
                    <a:pt x="7577" y="1649"/>
                  </a:lnTo>
                  <a:lnTo>
                    <a:pt x="6674" y="2199"/>
                  </a:lnTo>
                  <a:cubicBezTo>
                    <a:pt x="6556" y="2042"/>
                    <a:pt x="6438" y="1924"/>
                    <a:pt x="6281" y="1806"/>
                  </a:cubicBezTo>
                  <a:lnTo>
                    <a:pt x="6831" y="903"/>
                  </a:lnTo>
                  <a:lnTo>
                    <a:pt x="5849" y="315"/>
                  </a:lnTo>
                  <a:lnTo>
                    <a:pt x="5339" y="1218"/>
                  </a:lnTo>
                  <a:cubicBezTo>
                    <a:pt x="5143" y="1139"/>
                    <a:pt x="4986" y="1100"/>
                    <a:pt x="4789" y="1061"/>
                  </a:cubicBezTo>
                  <a:lnTo>
                    <a:pt x="47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Google Shape;690;p33"/>
          <p:cNvSpPr/>
          <p:nvPr/>
        </p:nvSpPr>
        <p:spPr>
          <a:xfrm>
            <a:off x="4186175" y="4044581"/>
            <a:ext cx="723900" cy="72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699;p33"/>
          <p:cNvSpPr txBox="1">
            <a:spLocks/>
          </p:cNvSpPr>
          <p:nvPr/>
        </p:nvSpPr>
        <p:spPr>
          <a:xfrm>
            <a:off x="5206844" y="4040030"/>
            <a:ext cx="3743648" cy="7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None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/>
            <a:r>
              <a:rPr lang="bg-BG" sz="1600" b="1" dirty="0" smtClean="0">
                <a:solidFill>
                  <a:schemeClr val="accent4"/>
                </a:solidFill>
              </a:rPr>
              <a:t>Наставник</a:t>
            </a:r>
          </a:p>
          <a:p>
            <a:pPr marL="0" indent="0"/>
            <a:r>
              <a:rPr lang="ru-RU" sz="1200" dirty="0"/>
              <a:t>Достъп до техника и интернет</a:t>
            </a:r>
          </a:p>
          <a:p>
            <a:pPr marL="0" indent="0"/>
            <a:r>
              <a:rPr lang="ru-RU" sz="1200" dirty="0"/>
              <a:t>Развитие на дигитални умения чрез обучения</a:t>
            </a:r>
          </a:p>
          <a:p>
            <a:pPr marL="0" indent="0"/>
            <a:r>
              <a:rPr lang="ru-RU" sz="1200" dirty="0"/>
              <a:t>Подкрепа за е-услуги </a:t>
            </a:r>
            <a:endParaRPr lang="en-US" sz="1200" dirty="0"/>
          </a:p>
        </p:txBody>
      </p:sp>
      <p:grpSp>
        <p:nvGrpSpPr>
          <p:cNvPr id="49" name="Google Shape;7164;p70"/>
          <p:cNvGrpSpPr/>
          <p:nvPr/>
        </p:nvGrpSpPr>
        <p:grpSpPr>
          <a:xfrm>
            <a:off x="4396022" y="1689537"/>
            <a:ext cx="354586" cy="354343"/>
            <a:chOff x="-34004625" y="3585850"/>
            <a:chExt cx="292225" cy="292025"/>
          </a:xfrm>
          <a:solidFill>
            <a:schemeClr val="accent3"/>
          </a:solidFill>
        </p:grpSpPr>
        <p:sp>
          <p:nvSpPr>
            <p:cNvPr id="50" name="Google Shape;7165;p70"/>
            <p:cNvSpPr/>
            <p:nvPr/>
          </p:nvSpPr>
          <p:spPr>
            <a:xfrm>
              <a:off x="-33832150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166;p70"/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167;p70"/>
            <p:cNvSpPr/>
            <p:nvPr/>
          </p:nvSpPr>
          <p:spPr>
            <a:xfrm>
              <a:off x="-33936100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168;p70"/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169;p70"/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5969;p67"/>
          <p:cNvGrpSpPr/>
          <p:nvPr/>
        </p:nvGrpSpPr>
        <p:grpSpPr>
          <a:xfrm>
            <a:off x="4802892" y="2956095"/>
            <a:ext cx="339253" cy="339253"/>
            <a:chOff x="4456875" y="1435075"/>
            <a:chExt cx="481825" cy="481825"/>
          </a:xfrm>
          <a:solidFill>
            <a:schemeClr val="accent3"/>
          </a:solidFill>
        </p:grpSpPr>
        <p:sp>
          <p:nvSpPr>
            <p:cNvPr id="56" name="Google Shape;5970;p67"/>
            <p:cNvSpPr/>
            <p:nvPr/>
          </p:nvSpPr>
          <p:spPr>
            <a:xfrm>
              <a:off x="4624975" y="1465275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7" name="Google Shape;5971;p67"/>
            <p:cNvSpPr/>
            <p:nvPr/>
          </p:nvSpPr>
          <p:spPr>
            <a:xfrm>
              <a:off x="4615275" y="1797425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8" name="Google Shape;5972;p67"/>
            <p:cNvSpPr/>
            <p:nvPr/>
          </p:nvSpPr>
          <p:spPr>
            <a:xfrm>
              <a:off x="4583125" y="15472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9" name="Google Shape;5973;p67"/>
            <p:cNvSpPr/>
            <p:nvPr/>
          </p:nvSpPr>
          <p:spPr>
            <a:xfrm>
              <a:off x="4597950" y="1576075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0" name="Google Shape;5974;p67"/>
            <p:cNvSpPr/>
            <p:nvPr/>
          </p:nvSpPr>
          <p:spPr>
            <a:xfrm>
              <a:off x="4597650" y="1692175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1" name="Google Shape;5975;p67"/>
            <p:cNvSpPr/>
            <p:nvPr/>
          </p:nvSpPr>
          <p:spPr>
            <a:xfrm>
              <a:off x="4798050" y="1663575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2" name="Google Shape;5976;p67"/>
            <p:cNvSpPr/>
            <p:nvPr/>
          </p:nvSpPr>
          <p:spPr>
            <a:xfrm>
              <a:off x="4710200" y="1435075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3" name="Google Shape;5977;p67"/>
            <p:cNvSpPr/>
            <p:nvPr/>
          </p:nvSpPr>
          <p:spPr>
            <a:xfrm>
              <a:off x="4819200" y="1593475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4" name="Google Shape;5978;p67"/>
            <p:cNvSpPr/>
            <p:nvPr/>
          </p:nvSpPr>
          <p:spPr>
            <a:xfrm>
              <a:off x="4819200" y="1692175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5" name="Google Shape;5979;p67"/>
            <p:cNvSpPr/>
            <p:nvPr/>
          </p:nvSpPr>
          <p:spPr>
            <a:xfrm>
              <a:off x="4456875" y="1691800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6" name="Google Shape;5980;p67"/>
            <p:cNvSpPr/>
            <p:nvPr/>
          </p:nvSpPr>
          <p:spPr>
            <a:xfrm>
              <a:off x="4487000" y="1595125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7" name="Google Shape;5981;p67"/>
            <p:cNvSpPr/>
            <p:nvPr/>
          </p:nvSpPr>
          <p:spPr>
            <a:xfrm>
              <a:off x="4486925" y="1692175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8" name="Google Shape;5982;p67"/>
            <p:cNvSpPr/>
            <p:nvPr/>
          </p:nvSpPr>
          <p:spPr>
            <a:xfrm>
              <a:off x="4456875" y="1435075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69" name="Google Shape;5983;p67"/>
            <p:cNvSpPr/>
            <p:nvPr/>
          </p:nvSpPr>
          <p:spPr>
            <a:xfrm>
              <a:off x="4710200" y="1691800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0" name="Google Shape;5984;p67"/>
            <p:cNvSpPr/>
            <p:nvPr/>
          </p:nvSpPr>
          <p:spPr>
            <a:xfrm>
              <a:off x="4710200" y="14652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1" name="Google Shape;5985;p67"/>
            <p:cNvSpPr/>
            <p:nvPr/>
          </p:nvSpPr>
          <p:spPr>
            <a:xfrm>
              <a:off x="4710200" y="1575850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2" name="Google Shape;5986;p67"/>
            <p:cNvSpPr/>
            <p:nvPr/>
          </p:nvSpPr>
          <p:spPr>
            <a:xfrm>
              <a:off x="4710200" y="17975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3" name="Google Shape;5987;p67"/>
            <p:cNvSpPr/>
            <p:nvPr/>
          </p:nvSpPr>
          <p:spPr>
            <a:xfrm>
              <a:off x="4681975" y="1776400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4" name="Google Shape;5988;p67"/>
            <p:cNvSpPr/>
            <p:nvPr/>
          </p:nvSpPr>
          <p:spPr>
            <a:xfrm>
              <a:off x="4710200" y="1692175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75" name="Google Shape;6838;p69"/>
          <p:cNvGrpSpPr/>
          <p:nvPr/>
        </p:nvGrpSpPr>
        <p:grpSpPr>
          <a:xfrm>
            <a:off x="4371224" y="4230782"/>
            <a:ext cx="353802" cy="351497"/>
            <a:chOff x="580725" y="3617925"/>
            <a:chExt cx="299325" cy="297375"/>
          </a:xfrm>
          <a:solidFill>
            <a:schemeClr val="accent3"/>
          </a:solidFill>
        </p:grpSpPr>
        <p:sp>
          <p:nvSpPr>
            <p:cNvPr id="76" name="Google Shape;6839;p69"/>
            <p:cNvSpPr/>
            <p:nvPr/>
          </p:nvSpPr>
          <p:spPr>
            <a:xfrm>
              <a:off x="609075" y="36620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1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07"/>
                    <a:pt x="473" y="2048"/>
                    <a:pt x="1041" y="2048"/>
                  </a:cubicBezTo>
                  <a:cubicBezTo>
                    <a:pt x="1608" y="2048"/>
                    <a:pt x="2049" y="1607"/>
                    <a:pt x="2049" y="1040"/>
                  </a:cubicBezTo>
                  <a:cubicBezTo>
                    <a:pt x="2049" y="473"/>
                    <a:pt x="1608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6840;p69"/>
            <p:cNvSpPr/>
            <p:nvPr/>
          </p:nvSpPr>
          <p:spPr>
            <a:xfrm>
              <a:off x="668950" y="3617925"/>
              <a:ext cx="122875" cy="104475"/>
            </a:xfrm>
            <a:custGeom>
              <a:avLst/>
              <a:gdLst/>
              <a:ahLst/>
              <a:cxnLst/>
              <a:rect l="l" t="t" r="r" b="b"/>
              <a:pathLst>
                <a:path w="4915" h="4179" extrusionOk="0">
                  <a:moveTo>
                    <a:pt x="1040" y="1"/>
                  </a:moveTo>
                  <a:cubicBezTo>
                    <a:pt x="441" y="1"/>
                    <a:pt x="0" y="473"/>
                    <a:pt x="0" y="1072"/>
                  </a:cubicBezTo>
                  <a:lnTo>
                    <a:pt x="0" y="1797"/>
                  </a:lnTo>
                  <a:cubicBezTo>
                    <a:pt x="0" y="2364"/>
                    <a:pt x="473" y="2805"/>
                    <a:pt x="1040" y="2805"/>
                  </a:cubicBezTo>
                  <a:lnTo>
                    <a:pt x="2300" y="2805"/>
                  </a:lnTo>
                  <a:lnTo>
                    <a:pt x="3592" y="4097"/>
                  </a:lnTo>
                  <a:cubicBezTo>
                    <a:pt x="3672" y="4156"/>
                    <a:pt x="3764" y="4178"/>
                    <a:pt x="3853" y="4178"/>
                  </a:cubicBezTo>
                  <a:cubicBezTo>
                    <a:pt x="3905" y="4178"/>
                    <a:pt x="3955" y="4171"/>
                    <a:pt x="4001" y="4160"/>
                  </a:cubicBezTo>
                  <a:cubicBezTo>
                    <a:pt x="4127" y="4097"/>
                    <a:pt x="4190" y="3939"/>
                    <a:pt x="4190" y="3844"/>
                  </a:cubicBezTo>
                  <a:lnTo>
                    <a:pt x="4190" y="2742"/>
                  </a:lnTo>
                  <a:cubicBezTo>
                    <a:pt x="4600" y="2584"/>
                    <a:pt x="4915" y="2206"/>
                    <a:pt x="4915" y="1734"/>
                  </a:cubicBezTo>
                  <a:lnTo>
                    <a:pt x="4915" y="1072"/>
                  </a:lnTo>
                  <a:cubicBezTo>
                    <a:pt x="4915" y="473"/>
                    <a:pt x="4411" y="1"/>
                    <a:pt x="38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6841;p69"/>
            <p:cNvSpPr/>
            <p:nvPr/>
          </p:nvSpPr>
          <p:spPr>
            <a:xfrm>
              <a:off x="580725" y="3721900"/>
              <a:ext cx="141800" cy="192025"/>
            </a:xfrm>
            <a:custGeom>
              <a:avLst/>
              <a:gdLst/>
              <a:ahLst/>
              <a:cxnLst/>
              <a:rect l="l" t="t" r="r" b="b"/>
              <a:pathLst>
                <a:path w="5672" h="7681" extrusionOk="0">
                  <a:moveTo>
                    <a:pt x="3340" y="4506"/>
                  </a:moveTo>
                  <a:lnTo>
                    <a:pt x="3718" y="5577"/>
                  </a:lnTo>
                  <a:lnTo>
                    <a:pt x="1229" y="5577"/>
                  </a:lnTo>
                  <a:lnTo>
                    <a:pt x="1450" y="4600"/>
                  </a:lnTo>
                  <a:lnTo>
                    <a:pt x="1450" y="4506"/>
                  </a:lnTo>
                  <a:close/>
                  <a:moveTo>
                    <a:pt x="1450" y="1"/>
                  </a:moveTo>
                  <a:cubicBezTo>
                    <a:pt x="1135" y="1"/>
                    <a:pt x="883" y="221"/>
                    <a:pt x="788" y="505"/>
                  </a:cubicBezTo>
                  <a:lnTo>
                    <a:pt x="95" y="3624"/>
                  </a:lnTo>
                  <a:cubicBezTo>
                    <a:pt x="1" y="4096"/>
                    <a:pt x="316" y="4506"/>
                    <a:pt x="757" y="4506"/>
                  </a:cubicBezTo>
                  <a:lnTo>
                    <a:pt x="95" y="7247"/>
                  </a:lnTo>
                  <a:cubicBezTo>
                    <a:pt x="32" y="7436"/>
                    <a:pt x="158" y="7593"/>
                    <a:pt x="316" y="7656"/>
                  </a:cubicBezTo>
                  <a:cubicBezTo>
                    <a:pt x="350" y="7668"/>
                    <a:pt x="383" y="7673"/>
                    <a:pt x="415" y="7673"/>
                  </a:cubicBezTo>
                  <a:cubicBezTo>
                    <a:pt x="559" y="7673"/>
                    <a:pt x="679" y="7565"/>
                    <a:pt x="757" y="7436"/>
                  </a:cubicBezTo>
                  <a:lnTo>
                    <a:pt x="1040" y="6301"/>
                  </a:lnTo>
                  <a:lnTo>
                    <a:pt x="3939" y="6301"/>
                  </a:lnTo>
                  <a:lnTo>
                    <a:pt x="4254" y="7152"/>
                  </a:lnTo>
                  <a:cubicBezTo>
                    <a:pt x="4358" y="7492"/>
                    <a:pt x="4637" y="7680"/>
                    <a:pt x="4908" y="7680"/>
                  </a:cubicBezTo>
                  <a:cubicBezTo>
                    <a:pt x="4964" y="7680"/>
                    <a:pt x="5019" y="7672"/>
                    <a:pt x="5073" y="7656"/>
                  </a:cubicBezTo>
                  <a:cubicBezTo>
                    <a:pt x="5451" y="7593"/>
                    <a:pt x="5672" y="7184"/>
                    <a:pt x="5609" y="6837"/>
                  </a:cubicBezTo>
                  <a:lnTo>
                    <a:pt x="4569" y="3687"/>
                  </a:lnTo>
                  <a:cubicBezTo>
                    <a:pt x="4506" y="3372"/>
                    <a:pt x="4222" y="3183"/>
                    <a:pt x="3907" y="3183"/>
                  </a:cubicBezTo>
                  <a:lnTo>
                    <a:pt x="3183" y="3183"/>
                  </a:lnTo>
                  <a:cubicBezTo>
                    <a:pt x="2994" y="3183"/>
                    <a:pt x="2836" y="3025"/>
                    <a:pt x="2836" y="2836"/>
                  </a:cubicBezTo>
                  <a:cubicBezTo>
                    <a:pt x="2836" y="2615"/>
                    <a:pt x="2994" y="2458"/>
                    <a:pt x="3183" y="2458"/>
                  </a:cubicBezTo>
                  <a:lnTo>
                    <a:pt x="4222" y="2458"/>
                  </a:lnTo>
                  <a:cubicBezTo>
                    <a:pt x="4600" y="2458"/>
                    <a:pt x="4915" y="2143"/>
                    <a:pt x="4915" y="1765"/>
                  </a:cubicBezTo>
                  <a:cubicBezTo>
                    <a:pt x="4915" y="1355"/>
                    <a:pt x="4600" y="1040"/>
                    <a:pt x="4222" y="1040"/>
                  </a:cubicBezTo>
                  <a:lnTo>
                    <a:pt x="2332" y="1040"/>
                  </a:lnTo>
                  <a:lnTo>
                    <a:pt x="2080" y="379"/>
                  </a:lnTo>
                  <a:cubicBezTo>
                    <a:pt x="1985" y="158"/>
                    <a:pt x="1733" y="1"/>
                    <a:pt x="14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6842;p69"/>
            <p:cNvSpPr/>
            <p:nvPr/>
          </p:nvSpPr>
          <p:spPr>
            <a:xfrm>
              <a:off x="800475" y="36620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09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07"/>
                    <a:pt x="442" y="2048"/>
                    <a:pt x="1009" y="2048"/>
                  </a:cubicBezTo>
                  <a:cubicBezTo>
                    <a:pt x="1576" y="2048"/>
                    <a:pt x="2048" y="1607"/>
                    <a:pt x="2048" y="1040"/>
                  </a:cubicBez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6843;p69"/>
            <p:cNvSpPr/>
            <p:nvPr/>
          </p:nvSpPr>
          <p:spPr>
            <a:xfrm>
              <a:off x="738250" y="3722700"/>
              <a:ext cx="141800" cy="192600"/>
            </a:xfrm>
            <a:custGeom>
              <a:avLst/>
              <a:gdLst/>
              <a:ahLst/>
              <a:cxnLst/>
              <a:rect l="l" t="t" r="r" b="b"/>
              <a:pathLst>
                <a:path w="5672" h="7704" extrusionOk="0">
                  <a:moveTo>
                    <a:pt x="4222" y="4474"/>
                  </a:moveTo>
                  <a:lnTo>
                    <a:pt x="4222" y="4568"/>
                  </a:lnTo>
                  <a:lnTo>
                    <a:pt x="4443" y="5545"/>
                  </a:lnTo>
                  <a:lnTo>
                    <a:pt x="1985" y="5545"/>
                  </a:lnTo>
                  <a:lnTo>
                    <a:pt x="2332" y="4474"/>
                  </a:lnTo>
                  <a:close/>
                  <a:moveTo>
                    <a:pt x="4222" y="0"/>
                  </a:moveTo>
                  <a:cubicBezTo>
                    <a:pt x="3939" y="0"/>
                    <a:pt x="3718" y="158"/>
                    <a:pt x="3592" y="378"/>
                  </a:cubicBezTo>
                  <a:lnTo>
                    <a:pt x="3340" y="1071"/>
                  </a:lnTo>
                  <a:lnTo>
                    <a:pt x="1450" y="1071"/>
                  </a:lnTo>
                  <a:cubicBezTo>
                    <a:pt x="1072" y="1071"/>
                    <a:pt x="757" y="1386"/>
                    <a:pt x="757" y="1764"/>
                  </a:cubicBezTo>
                  <a:cubicBezTo>
                    <a:pt x="757" y="2174"/>
                    <a:pt x="1072" y="2489"/>
                    <a:pt x="1450" y="2489"/>
                  </a:cubicBezTo>
                  <a:lnTo>
                    <a:pt x="2490" y="2489"/>
                  </a:lnTo>
                  <a:cubicBezTo>
                    <a:pt x="2679" y="2489"/>
                    <a:pt x="2836" y="2646"/>
                    <a:pt x="2836" y="2835"/>
                  </a:cubicBezTo>
                  <a:cubicBezTo>
                    <a:pt x="2836" y="3024"/>
                    <a:pt x="2679" y="3182"/>
                    <a:pt x="2490" y="3182"/>
                  </a:cubicBezTo>
                  <a:lnTo>
                    <a:pt x="1765" y="3182"/>
                  </a:lnTo>
                  <a:cubicBezTo>
                    <a:pt x="1450" y="3182"/>
                    <a:pt x="1198" y="3371"/>
                    <a:pt x="1103" y="3686"/>
                  </a:cubicBezTo>
                  <a:lnTo>
                    <a:pt x="95" y="6837"/>
                  </a:lnTo>
                  <a:cubicBezTo>
                    <a:pt x="1" y="7215"/>
                    <a:pt x="190" y="7593"/>
                    <a:pt x="599" y="7687"/>
                  </a:cubicBezTo>
                  <a:cubicBezTo>
                    <a:pt x="643" y="7696"/>
                    <a:pt x="690" y="7701"/>
                    <a:pt x="738" y="7701"/>
                  </a:cubicBezTo>
                  <a:cubicBezTo>
                    <a:pt x="1030" y="7701"/>
                    <a:pt x="1364" y="7531"/>
                    <a:pt x="1418" y="7152"/>
                  </a:cubicBezTo>
                  <a:lnTo>
                    <a:pt x="1733" y="6301"/>
                  </a:lnTo>
                  <a:lnTo>
                    <a:pt x="4632" y="6301"/>
                  </a:lnTo>
                  <a:lnTo>
                    <a:pt x="4915" y="7435"/>
                  </a:lnTo>
                  <a:cubicBezTo>
                    <a:pt x="4967" y="7591"/>
                    <a:pt x="5104" y="7704"/>
                    <a:pt x="5257" y="7704"/>
                  </a:cubicBezTo>
                  <a:cubicBezTo>
                    <a:pt x="5290" y="7704"/>
                    <a:pt x="5323" y="7698"/>
                    <a:pt x="5356" y="7687"/>
                  </a:cubicBezTo>
                  <a:cubicBezTo>
                    <a:pt x="5546" y="7624"/>
                    <a:pt x="5672" y="7435"/>
                    <a:pt x="5577" y="7246"/>
                  </a:cubicBezTo>
                  <a:lnTo>
                    <a:pt x="4915" y="4537"/>
                  </a:lnTo>
                  <a:cubicBezTo>
                    <a:pt x="5356" y="4474"/>
                    <a:pt x="5672" y="4064"/>
                    <a:pt x="5609" y="3623"/>
                  </a:cubicBezTo>
                  <a:lnTo>
                    <a:pt x="4884" y="504"/>
                  </a:lnTo>
                  <a:cubicBezTo>
                    <a:pt x="4821" y="189"/>
                    <a:pt x="4537" y="0"/>
                    <a:pt x="42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1" name="Picture 8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457" y="5863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8" name="Google Shape;1268;p53"/>
          <p:cNvGrpSpPr/>
          <p:nvPr/>
        </p:nvGrpSpPr>
        <p:grpSpPr>
          <a:xfrm>
            <a:off x="4515574" y="1514275"/>
            <a:ext cx="4628426" cy="2649872"/>
            <a:chOff x="668050" y="1175525"/>
            <a:chExt cx="5120506" cy="2847794"/>
          </a:xfrm>
        </p:grpSpPr>
        <p:sp>
          <p:nvSpPr>
            <p:cNvPr id="1269" name="Google Shape;1269;p53"/>
            <p:cNvSpPr/>
            <p:nvPr/>
          </p:nvSpPr>
          <p:spPr>
            <a:xfrm>
              <a:off x="1181655" y="1175525"/>
              <a:ext cx="4090339" cy="2752668"/>
            </a:xfrm>
            <a:custGeom>
              <a:avLst/>
              <a:gdLst/>
              <a:ahLst/>
              <a:cxnLst/>
              <a:rect l="l" t="t" r="r" b="b"/>
              <a:pathLst>
                <a:path w="185167" h="124288" extrusionOk="0">
                  <a:moveTo>
                    <a:pt x="177148" y="7632"/>
                  </a:moveTo>
                  <a:lnTo>
                    <a:pt x="177148" y="113034"/>
                  </a:lnTo>
                  <a:lnTo>
                    <a:pt x="8019" y="113034"/>
                  </a:lnTo>
                  <a:lnTo>
                    <a:pt x="8019" y="7632"/>
                  </a:lnTo>
                  <a:close/>
                  <a:moveTo>
                    <a:pt x="9461" y="0"/>
                  </a:moveTo>
                  <a:cubicBezTo>
                    <a:pt x="4256" y="0"/>
                    <a:pt x="1" y="4220"/>
                    <a:pt x="1" y="9460"/>
                  </a:cubicBezTo>
                  <a:lnTo>
                    <a:pt x="1" y="114827"/>
                  </a:lnTo>
                  <a:cubicBezTo>
                    <a:pt x="1" y="120032"/>
                    <a:pt x="4256" y="124288"/>
                    <a:pt x="9461" y="124288"/>
                  </a:cubicBezTo>
                  <a:lnTo>
                    <a:pt x="175706" y="124288"/>
                  </a:lnTo>
                  <a:cubicBezTo>
                    <a:pt x="180911" y="124288"/>
                    <a:pt x="185167" y="120032"/>
                    <a:pt x="185167" y="114827"/>
                  </a:cubicBezTo>
                  <a:lnTo>
                    <a:pt x="185167" y="9460"/>
                  </a:lnTo>
                  <a:cubicBezTo>
                    <a:pt x="185167" y="4220"/>
                    <a:pt x="180946" y="0"/>
                    <a:pt x="175706" y="0"/>
                  </a:cubicBezTo>
                  <a:close/>
                </a:path>
              </a:pathLst>
            </a:custGeom>
            <a:solidFill>
              <a:srgbClr val="0F0F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53"/>
            <p:cNvSpPr/>
            <p:nvPr/>
          </p:nvSpPr>
          <p:spPr>
            <a:xfrm>
              <a:off x="1358048" y="1344538"/>
              <a:ext cx="3736855" cy="2332065"/>
            </a:xfrm>
            <a:custGeom>
              <a:avLst/>
              <a:gdLst/>
              <a:ahLst/>
              <a:cxnLst/>
              <a:rect l="l" t="t" r="r" b="b"/>
              <a:pathLst>
                <a:path w="169165" h="105297" extrusionOk="0">
                  <a:moveTo>
                    <a:pt x="0" y="1"/>
                  </a:moveTo>
                  <a:lnTo>
                    <a:pt x="0" y="105297"/>
                  </a:lnTo>
                  <a:lnTo>
                    <a:pt x="169164" y="105297"/>
                  </a:lnTo>
                  <a:lnTo>
                    <a:pt x="169164" y="1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53"/>
            <p:cNvSpPr/>
            <p:nvPr/>
          </p:nvSpPr>
          <p:spPr>
            <a:xfrm>
              <a:off x="668050" y="3817653"/>
              <a:ext cx="5120506" cy="196315"/>
            </a:xfrm>
            <a:custGeom>
              <a:avLst/>
              <a:gdLst/>
              <a:ahLst/>
              <a:cxnLst/>
              <a:rect l="l" t="t" r="r" b="b"/>
              <a:pathLst>
                <a:path w="231802" h="8864" extrusionOk="0">
                  <a:moveTo>
                    <a:pt x="230922" y="1"/>
                  </a:moveTo>
                  <a:lnTo>
                    <a:pt x="880" y="1"/>
                  </a:lnTo>
                  <a:cubicBezTo>
                    <a:pt x="388" y="1"/>
                    <a:pt x="1" y="387"/>
                    <a:pt x="1" y="880"/>
                  </a:cubicBezTo>
                  <a:lnTo>
                    <a:pt x="1" y="5346"/>
                  </a:lnTo>
                  <a:cubicBezTo>
                    <a:pt x="774" y="8863"/>
                    <a:pt x="9145" y="7738"/>
                    <a:pt x="14350" y="8230"/>
                  </a:cubicBezTo>
                  <a:lnTo>
                    <a:pt x="217452" y="8230"/>
                  </a:lnTo>
                  <a:cubicBezTo>
                    <a:pt x="222657" y="7738"/>
                    <a:pt x="231027" y="8863"/>
                    <a:pt x="231801" y="5346"/>
                  </a:cubicBezTo>
                  <a:lnTo>
                    <a:pt x="231801" y="880"/>
                  </a:lnTo>
                  <a:cubicBezTo>
                    <a:pt x="231801" y="387"/>
                    <a:pt x="231414" y="1"/>
                    <a:pt x="230922" y="1"/>
                  </a:cubicBezTo>
                  <a:close/>
                </a:path>
              </a:pathLst>
            </a:custGeom>
            <a:solidFill>
              <a:srgbClr val="ABAB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53"/>
            <p:cNvSpPr/>
            <p:nvPr/>
          </p:nvSpPr>
          <p:spPr>
            <a:xfrm>
              <a:off x="668050" y="3928262"/>
              <a:ext cx="5120506" cy="95057"/>
            </a:xfrm>
            <a:custGeom>
              <a:avLst/>
              <a:gdLst/>
              <a:ahLst/>
              <a:cxnLst/>
              <a:rect l="l" t="t" r="r" b="b"/>
              <a:pathLst>
                <a:path w="231802" h="4292" extrusionOk="0">
                  <a:moveTo>
                    <a:pt x="14350" y="4291"/>
                  </a:moveTo>
                  <a:lnTo>
                    <a:pt x="217452" y="4291"/>
                  </a:lnTo>
                  <a:cubicBezTo>
                    <a:pt x="222657" y="3799"/>
                    <a:pt x="231027" y="3869"/>
                    <a:pt x="231801" y="352"/>
                  </a:cubicBezTo>
                  <a:lnTo>
                    <a:pt x="231801" y="1"/>
                  </a:lnTo>
                  <a:lnTo>
                    <a:pt x="1" y="1"/>
                  </a:lnTo>
                  <a:lnTo>
                    <a:pt x="1" y="352"/>
                  </a:lnTo>
                  <a:cubicBezTo>
                    <a:pt x="739" y="3869"/>
                    <a:pt x="9145" y="3799"/>
                    <a:pt x="14350" y="4291"/>
                  </a:cubicBezTo>
                  <a:close/>
                </a:path>
              </a:pathLst>
            </a:custGeom>
            <a:solidFill>
              <a:srgbClr val="7B7B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53"/>
            <p:cNvSpPr/>
            <p:nvPr/>
          </p:nvSpPr>
          <p:spPr>
            <a:xfrm>
              <a:off x="2650202" y="3817653"/>
              <a:ext cx="1176226" cy="56100"/>
            </a:xfrm>
            <a:custGeom>
              <a:avLst/>
              <a:gdLst/>
              <a:ahLst/>
              <a:cxnLst/>
              <a:rect l="l" t="t" r="r" b="b"/>
              <a:pathLst>
                <a:path w="53247" h="2533" extrusionOk="0">
                  <a:moveTo>
                    <a:pt x="53071" y="1"/>
                  </a:moveTo>
                  <a:lnTo>
                    <a:pt x="176" y="1"/>
                  </a:lnTo>
                  <a:cubicBezTo>
                    <a:pt x="71" y="1"/>
                    <a:pt x="0" y="71"/>
                    <a:pt x="0" y="212"/>
                  </a:cubicBezTo>
                  <a:lnTo>
                    <a:pt x="0" y="1232"/>
                  </a:lnTo>
                  <a:cubicBezTo>
                    <a:pt x="176" y="2040"/>
                    <a:pt x="2075" y="2427"/>
                    <a:pt x="3271" y="2533"/>
                  </a:cubicBezTo>
                  <a:lnTo>
                    <a:pt x="49976" y="2533"/>
                  </a:lnTo>
                  <a:cubicBezTo>
                    <a:pt x="51172" y="2427"/>
                    <a:pt x="53071" y="2040"/>
                    <a:pt x="53247" y="1232"/>
                  </a:cubicBezTo>
                  <a:lnTo>
                    <a:pt x="53247" y="212"/>
                  </a:lnTo>
                  <a:cubicBezTo>
                    <a:pt x="53247" y="71"/>
                    <a:pt x="53176" y="1"/>
                    <a:pt x="53071" y="1"/>
                  </a:cubicBezTo>
                  <a:close/>
                </a:path>
              </a:pathLst>
            </a:custGeom>
            <a:solidFill>
              <a:srgbClr val="9F9F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5" name="Google Shape;1275;p53"/>
          <p:cNvSpPr txBox="1">
            <a:spLocks noGrp="1"/>
          </p:cNvSpPr>
          <p:nvPr>
            <p:ph type="ctrTitle"/>
          </p:nvPr>
        </p:nvSpPr>
        <p:spPr>
          <a:xfrm>
            <a:off x="494576" y="379828"/>
            <a:ext cx="8182503" cy="113438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800" b="1" dirty="0" smtClean="0"/>
              <a:t>Незадължителни дейности</a:t>
            </a:r>
            <a:endParaRPr sz="3800" b="1" dirty="0"/>
          </a:p>
        </p:txBody>
      </p:sp>
      <p:sp>
        <p:nvSpPr>
          <p:cNvPr id="1276" name="Google Shape;1276;p53"/>
          <p:cNvSpPr txBox="1">
            <a:spLocks noGrp="1"/>
          </p:cNvSpPr>
          <p:nvPr>
            <p:ph type="subTitle" idx="1"/>
          </p:nvPr>
        </p:nvSpPr>
        <p:spPr>
          <a:xfrm>
            <a:off x="423349" y="1937092"/>
            <a:ext cx="4324349" cy="1638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b="1" dirty="0">
                <a:solidFill>
                  <a:schemeClr val="accent2"/>
                </a:solidFill>
              </a:rPr>
              <a:t>Осигуряване на друг вид оборудване и </a:t>
            </a:r>
            <a:r>
              <a:rPr lang="ru-RU" b="1" dirty="0" smtClean="0">
                <a:solidFill>
                  <a:schemeClr val="accent2"/>
                </a:solidFill>
              </a:rPr>
              <a:t>обзавеждане</a:t>
            </a:r>
          </a:p>
          <a:p>
            <a:pPr marL="171450" lvl="0" indent="-171450">
              <a:buClr>
                <a:schemeClr val="accent2"/>
              </a:buClr>
              <a:buSzPct val="90000"/>
              <a:buFont typeface="Wingdings" panose="05000000000000000000" pitchFamily="2" charset="2"/>
              <a:buChar char="Ø"/>
            </a:pPr>
            <a:r>
              <a:rPr lang="ru-RU" sz="1200" dirty="0" smtClean="0"/>
              <a:t>Видеопроектор</a:t>
            </a:r>
            <a:r>
              <a:rPr lang="ru-RU" sz="1200" dirty="0"/>
              <a:t>, прожекционен екран, мултифункционално устройство, монитор, дъска за писане, шкафове, мека мебел и др. </a:t>
            </a:r>
          </a:p>
          <a:p>
            <a:pPr marL="0" lvl="0" indent="0"/>
            <a:endParaRPr lang="ru-RU" dirty="0"/>
          </a:p>
          <a:p>
            <a:pPr marL="0" lvl="0" indent="0"/>
            <a:r>
              <a:rPr lang="ru-RU" b="1" dirty="0">
                <a:solidFill>
                  <a:schemeClr val="accent1"/>
                </a:solidFill>
              </a:rPr>
              <a:t>Текущ ремонт на помещението</a:t>
            </a:r>
            <a:r>
              <a:rPr lang="ru-RU" dirty="0">
                <a:solidFill>
                  <a:schemeClr val="accent1"/>
                </a:solidFill>
              </a:rPr>
              <a:t> </a:t>
            </a:r>
            <a:endParaRPr lang="ru-RU" dirty="0" smtClean="0">
              <a:solidFill>
                <a:schemeClr val="accent1"/>
              </a:solidFill>
            </a:endParaRPr>
          </a:p>
          <a:p>
            <a:pPr marL="171450" lvl="0" indent="-171450">
              <a:buClr>
                <a:schemeClr val="accent1"/>
              </a:buClr>
              <a:buSzPct val="90000"/>
              <a:buFont typeface="Wingdings" panose="05000000000000000000" pitchFamily="2" charset="2"/>
              <a:buChar char="Ø"/>
            </a:pPr>
            <a:r>
              <a:rPr lang="ru-RU" sz="1200" dirty="0" smtClean="0"/>
              <a:t>Единствено </a:t>
            </a:r>
            <a:r>
              <a:rPr lang="ru-RU" sz="1200" dirty="0"/>
              <a:t>в помещения, които са държавна или общинска </a:t>
            </a:r>
            <a:r>
              <a:rPr lang="ru-RU" sz="1200" dirty="0" smtClean="0"/>
              <a:t>собственост</a:t>
            </a:r>
            <a:r>
              <a:rPr lang="en-US" sz="1200" dirty="0"/>
              <a:t>.</a:t>
            </a:r>
            <a:endParaRPr lang="ru-RU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457" y="5863"/>
            <a:ext cx="553335" cy="4676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716" y="1717120"/>
            <a:ext cx="3118240" cy="2078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0"/>
          <p:cNvSpPr txBox="1">
            <a:spLocks noGrp="1"/>
          </p:cNvSpPr>
          <p:nvPr>
            <p:ph type="title" idx="2"/>
          </p:nvPr>
        </p:nvSpPr>
        <p:spPr>
          <a:xfrm>
            <a:off x="713225" y="1207000"/>
            <a:ext cx="3256800" cy="13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3800" b="1" dirty="0"/>
              <a:t>Очаквани резултати</a:t>
            </a:r>
            <a:endParaRPr sz="3800" b="1" dirty="0"/>
          </a:p>
        </p:txBody>
      </p:sp>
      <p:sp>
        <p:nvSpPr>
          <p:cNvPr id="558" name="Google Shape;558;p30"/>
          <p:cNvSpPr txBox="1">
            <a:spLocks noGrp="1"/>
          </p:cNvSpPr>
          <p:nvPr>
            <p:ph type="subTitle" idx="1"/>
          </p:nvPr>
        </p:nvSpPr>
        <p:spPr>
          <a:xfrm>
            <a:off x="713226" y="2827947"/>
            <a:ext cx="3048420" cy="11316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dirty="0"/>
              <a:t>760 напълно функциониращи клубове за умения </a:t>
            </a:r>
            <a:r>
              <a:rPr lang="en-US" dirty="0" smtClean="0"/>
              <a:t>                                       </a:t>
            </a:r>
            <a:r>
              <a:rPr lang="ru-RU" dirty="0" smtClean="0"/>
              <a:t>в </a:t>
            </a:r>
            <a:r>
              <a:rPr lang="ru-RU" dirty="0"/>
              <a:t>областта на цифровите технологии </a:t>
            </a:r>
          </a:p>
        </p:txBody>
      </p:sp>
      <p:grpSp>
        <p:nvGrpSpPr>
          <p:cNvPr id="559" name="Google Shape;559;p30"/>
          <p:cNvGrpSpPr/>
          <p:nvPr/>
        </p:nvGrpSpPr>
        <p:grpSpPr>
          <a:xfrm>
            <a:off x="4412209" y="2044486"/>
            <a:ext cx="978319" cy="2635627"/>
            <a:chOff x="4375475" y="2860375"/>
            <a:chExt cx="528250" cy="1423125"/>
          </a:xfrm>
        </p:grpSpPr>
        <p:sp>
          <p:nvSpPr>
            <p:cNvPr id="560" name="Google Shape;560;p30"/>
            <p:cNvSpPr/>
            <p:nvPr/>
          </p:nvSpPr>
          <p:spPr>
            <a:xfrm>
              <a:off x="4534150" y="4114425"/>
              <a:ext cx="109725" cy="136075"/>
            </a:xfrm>
            <a:custGeom>
              <a:avLst/>
              <a:gdLst/>
              <a:ahLst/>
              <a:cxnLst/>
              <a:rect l="l" t="t" r="r" b="b"/>
              <a:pathLst>
                <a:path w="4389" h="5443" extrusionOk="0">
                  <a:moveTo>
                    <a:pt x="2372" y="1"/>
                  </a:moveTo>
                  <a:cubicBezTo>
                    <a:pt x="2364" y="1"/>
                    <a:pt x="2355" y="23"/>
                    <a:pt x="2344" y="74"/>
                  </a:cubicBezTo>
                  <a:lnTo>
                    <a:pt x="171" y="330"/>
                  </a:lnTo>
                  <a:cubicBezTo>
                    <a:pt x="171" y="330"/>
                    <a:pt x="129" y="1139"/>
                    <a:pt x="86" y="1267"/>
                  </a:cubicBezTo>
                  <a:cubicBezTo>
                    <a:pt x="86" y="1395"/>
                    <a:pt x="1" y="1522"/>
                    <a:pt x="44" y="1650"/>
                  </a:cubicBezTo>
                  <a:cubicBezTo>
                    <a:pt x="86" y="1777"/>
                    <a:pt x="1877" y="5443"/>
                    <a:pt x="2782" y="5443"/>
                  </a:cubicBezTo>
                  <a:cubicBezTo>
                    <a:pt x="2792" y="5443"/>
                    <a:pt x="2802" y="5442"/>
                    <a:pt x="2812" y="5441"/>
                  </a:cubicBezTo>
                  <a:cubicBezTo>
                    <a:pt x="3451" y="5356"/>
                    <a:pt x="4389" y="4675"/>
                    <a:pt x="3324" y="4291"/>
                  </a:cubicBezTo>
                  <a:cubicBezTo>
                    <a:pt x="2812" y="3993"/>
                    <a:pt x="2429" y="1096"/>
                    <a:pt x="2429" y="1011"/>
                  </a:cubicBezTo>
                  <a:cubicBezTo>
                    <a:pt x="2392" y="937"/>
                    <a:pt x="2419" y="1"/>
                    <a:pt x="2372" y="1"/>
                  </a:cubicBezTo>
                  <a:close/>
                </a:path>
              </a:pathLst>
            </a:custGeom>
            <a:solidFill>
              <a:srgbClr val="F4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0"/>
            <p:cNvSpPr/>
            <p:nvPr/>
          </p:nvSpPr>
          <p:spPr>
            <a:xfrm>
              <a:off x="4438325" y="4074975"/>
              <a:ext cx="109700" cy="135125"/>
            </a:xfrm>
            <a:custGeom>
              <a:avLst/>
              <a:gdLst/>
              <a:ahLst/>
              <a:cxnLst/>
              <a:rect l="l" t="t" r="r" b="b"/>
              <a:pathLst>
                <a:path w="4388" h="5405" extrusionOk="0">
                  <a:moveTo>
                    <a:pt x="2329" y="0"/>
                  </a:moveTo>
                  <a:cubicBezTo>
                    <a:pt x="2321" y="0"/>
                    <a:pt x="2312" y="23"/>
                    <a:pt x="2300" y="76"/>
                  </a:cubicBezTo>
                  <a:lnTo>
                    <a:pt x="128" y="332"/>
                  </a:lnTo>
                  <a:cubicBezTo>
                    <a:pt x="128" y="332"/>
                    <a:pt x="85" y="1098"/>
                    <a:pt x="85" y="1269"/>
                  </a:cubicBezTo>
                  <a:cubicBezTo>
                    <a:pt x="43" y="1397"/>
                    <a:pt x="0" y="1524"/>
                    <a:pt x="0" y="1652"/>
                  </a:cubicBezTo>
                  <a:cubicBezTo>
                    <a:pt x="42" y="1861"/>
                    <a:pt x="1812" y="5404"/>
                    <a:pt x="2722" y="5404"/>
                  </a:cubicBezTo>
                  <a:cubicBezTo>
                    <a:pt x="2738" y="5404"/>
                    <a:pt x="2754" y="5403"/>
                    <a:pt x="2769" y="5401"/>
                  </a:cubicBezTo>
                  <a:cubicBezTo>
                    <a:pt x="3451" y="5358"/>
                    <a:pt x="4388" y="4677"/>
                    <a:pt x="3323" y="4293"/>
                  </a:cubicBezTo>
                  <a:cubicBezTo>
                    <a:pt x="2769" y="3995"/>
                    <a:pt x="2428" y="1098"/>
                    <a:pt x="2386" y="1013"/>
                  </a:cubicBezTo>
                  <a:cubicBezTo>
                    <a:pt x="2349" y="903"/>
                    <a:pt x="2375" y="0"/>
                    <a:pt x="2329" y="0"/>
                  </a:cubicBezTo>
                  <a:close/>
                </a:path>
              </a:pathLst>
            </a:custGeom>
            <a:solidFill>
              <a:srgbClr val="F4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0"/>
            <p:cNvSpPr/>
            <p:nvPr/>
          </p:nvSpPr>
          <p:spPr>
            <a:xfrm>
              <a:off x="4375475" y="3380375"/>
              <a:ext cx="169350" cy="719250"/>
            </a:xfrm>
            <a:custGeom>
              <a:avLst/>
              <a:gdLst/>
              <a:ahLst/>
              <a:cxnLst/>
              <a:rect l="l" t="t" r="r" b="b"/>
              <a:pathLst>
                <a:path w="6774" h="28770" extrusionOk="0">
                  <a:moveTo>
                    <a:pt x="2344" y="1"/>
                  </a:moveTo>
                  <a:cubicBezTo>
                    <a:pt x="2344" y="1"/>
                    <a:pt x="1" y="3196"/>
                    <a:pt x="1492" y="6561"/>
                  </a:cubicBezTo>
                  <a:cubicBezTo>
                    <a:pt x="1832" y="7328"/>
                    <a:pt x="2045" y="8180"/>
                    <a:pt x="2088" y="9032"/>
                  </a:cubicBezTo>
                  <a:cubicBezTo>
                    <a:pt x="2173" y="10182"/>
                    <a:pt x="2301" y="11715"/>
                    <a:pt x="2344" y="13078"/>
                  </a:cubicBezTo>
                  <a:cubicBezTo>
                    <a:pt x="2429" y="15294"/>
                    <a:pt x="2599" y="15890"/>
                    <a:pt x="2514" y="16145"/>
                  </a:cubicBezTo>
                  <a:cubicBezTo>
                    <a:pt x="2003" y="17551"/>
                    <a:pt x="1747" y="19000"/>
                    <a:pt x="1705" y="20490"/>
                  </a:cubicBezTo>
                  <a:cubicBezTo>
                    <a:pt x="1577" y="23132"/>
                    <a:pt x="2471" y="28456"/>
                    <a:pt x="2471" y="28456"/>
                  </a:cubicBezTo>
                  <a:cubicBezTo>
                    <a:pt x="2471" y="28456"/>
                    <a:pt x="2659" y="28769"/>
                    <a:pt x="3243" y="28769"/>
                  </a:cubicBezTo>
                  <a:cubicBezTo>
                    <a:pt x="3623" y="28769"/>
                    <a:pt x="4170" y="28637"/>
                    <a:pt x="4942" y="28201"/>
                  </a:cubicBezTo>
                  <a:cubicBezTo>
                    <a:pt x="4942" y="28201"/>
                    <a:pt x="5240" y="20192"/>
                    <a:pt x="5581" y="17935"/>
                  </a:cubicBezTo>
                  <a:cubicBezTo>
                    <a:pt x="5666" y="17296"/>
                    <a:pt x="5794" y="16699"/>
                    <a:pt x="5965" y="16103"/>
                  </a:cubicBezTo>
                  <a:cubicBezTo>
                    <a:pt x="6391" y="14697"/>
                    <a:pt x="6689" y="13206"/>
                    <a:pt x="6774" y="11758"/>
                  </a:cubicBezTo>
                  <a:cubicBezTo>
                    <a:pt x="6731" y="9713"/>
                    <a:pt x="6604" y="7626"/>
                    <a:pt x="6348" y="5624"/>
                  </a:cubicBezTo>
                  <a:cubicBezTo>
                    <a:pt x="6092" y="3323"/>
                    <a:pt x="5837" y="1364"/>
                    <a:pt x="5837" y="1364"/>
                  </a:cubicBezTo>
                  <a:cubicBezTo>
                    <a:pt x="4516" y="1364"/>
                    <a:pt x="3281" y="853"/>
                    <a:pt x="23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0"/>
            <p:cNvSpPr/>
            <p:nvPr/>
          </p:nvSpPr>
          <p:spPr>
            <a:xfrm>
              <a:off x="4470275" y="3479425"/>
              <a:ext cx="74550" cy="304600"/>
            </a:xfrm>
            <a:custGeom>
              <a:avLst/>
              <a:gdLst/>
              <a:ahLst/>
              <a:cxnLst/>
              <a:rect l="l" t="t" r="r" b="b"/>
              <a:pathLst>
                <a:path w="2982" h="12184" extrusionOk="0">
                  <a:moveTo>
                    <a:pt x="426" y="0"/>
                  </a:moveTo>
                  <a:cubicBezTo>
                    <a:pt x="426" y="1"/>
                    <a:pt x="0" y="2855"/>
                    <a:pt x="682" y="4601"/>
                  </a:cubicBezTo>
                  <a:cubicBezTo>
                    <a:pt x="1448" y="7072"/>
                    <a:pt x="1960" y="9585"/>
                    <a:pt x="2173" y="12183"/>
                  </a:cubicBezTo>
                  <a:cubicBezTo>
                    <a:pt x="2599" y="10778"/>
                    <a:pt x="2897" y="9287"/>
                    <a:pt x="2982" y="7838"/>
                  </a:cubicBezTo>
                  <a:cubicBezTo>
                    <a:pt x="2939" y="5751"/>
                    <a:pt x="2812" y="3706"/>
                    <a:pt x="2556" y="1704"/>
                  </a:cubicBezTo>
                  <a:cubicBezTo>
                    <a:pt x="1789" y="1108"/>
                    <a:pt x="426" y="1"/>
                    <a:pt x="4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0"/>
            <p:cNvSpPr/>
            <p:nvPr/>
          </p:nvSpPr>
          <p:spPr>
            <a:xfrm>
              <a:off x="4470275" y="3407000"/>
              <a:ext cx="188500" cy="730050"/>
            </a:xfrm>
            <a:custGeom>
              <a:avLst/>
              <a:gdLst/>
              <a:ahLst/>
              <a:cxnLst/>
              <a:rect l="l" t="t" r="r" b="b"/>
              <a:pathLst>
                <a:path w="7540" h="29202" extrusionOk="0">
                  <a:moveTo>
                    <a:pt x="6390" y="1"/>
                  </a:moveTo>
                  <a:cubicBezTo>
                    <a:pt x="5443" y="237"/>
                    <a:pt x="4483" y="356"/>
                    <a:pt x="3525" y="356"/>
                  </a:cubicBezTo>
                  <a:cubicBezTo>
                    <a:pt x="2758" y="356"/>
                    <a:pt x="1993" y="280"/>
                    <a:pt x="1235" y="128"/>
                  </a:cubicBezTo>
                  <a:lnTo>
                    <a:pt x="1235" y="128"/>
                  </a:lnTo>
                  <a:cubicBezTo>
                    <a:pt x="0" y="2557"/>
                    <a:pt x="170" y="5496"/>
                    <a:pt x="1661" y="7754"/>
                  </a:cubicBezTo>
                  <a:cubicBezTo>
                    <a:pt x="2045" y="8307"/>
                    <a:pt x="2769" y="14356"/>
                    <a:pt x="2854" y="15166"/>
                  </a:cubicBezTo>
                  <a:cubicBezTo>
                    <a:pt x="2897" y="15975"/>
                    <a:pt x="2386" y="16145"/>
                    <a:pt x="2173" y="18574"/>
                  </a:cubicBezTo>
                  <a:cubicBezTo>
                    <a:pt x="1960" y="21002"/>
                    <a:pt x="2428" y="28797"/>
                    <a:pt x="2428" y="28797"/>
                  </a:cubicBezTo>
                  <a:cubicBezTo>
                    <a:pt x="2676" y="29098"/>
                    <a:pt x="3037" y="29202"/>
                    <a:pt x="3417" y="29202"/>
                  </a:cubicBezTo>
                  <a:cubicBezTo>
                    <a:pt x="4277" y="29202"/>
                    <a:pt x="5240" y="28669"/>
                    <a:pt x="5240" y="28669"/>
                  </a:cubicBezTo>
                  <a:cubicBezTo>
                    <a:pt x="5240" y="28669"/>
                    <a:pt x="5453" y="25134"/>
                    <a:pt x="5751" y="22365"/>
                  </a:cubicBezTo>
                  <a:cubicBezTo>
                    <a:pt x="6092" y="19425"/>
                    <a:pt x="6475" y="17594"/>
                    <a:pt x="6603" y="16401"/>
                  </a:cubicBezTo>
                  <a:cubicBezTo>
                    <a:pt x="6773" y="15251"/>
                    <a:pt x="7540" y="10267"/>
                    <a:pt x="7412" y="6816"/>
                  </a:cubicBezTo>
                  <a:cubicBezTo>
                    <a:pt x="7242" y="4516"/>
                    <a:pt x="6901" y="2216"/>
                    <a:pt x="63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0"/>
            <p:cNvSpPr/>
            <p:nvPr/>
          </p:nvSpPr>
          <p:spPr>
            <a:xfrm>
              <a:off x="4536300" y="3001250"/>
              <a:ext cx="367425" cy="332300"/>
            </a:xfrm>
            <a:custGeom>
              <a:avLst/>
              <a:gdLst/>
              <a:ahLst/>
              <a:cxnLst/>
              <a:rect l="l" t="t" r="r" b="b"/>
              <a:pathLst>
                <a:path w="14697" h="13292" extrusionOk="0">
                  <a:moveTo>
                    <a:pt x="0" y="6263"/>
                  </a:moveTo>
                  <a:lnTo>
                    <a:pt x="171" y="6220"/>
                  </a:lnTo>
                  <a:lnTo>
                    <a:pt x="341" y="6263"/>
                  </a:lnTo>
                  <a:lnTo>
                    <a:pt x="5580" y="129"/>
                  </a:lnTo>
                  <a:cubicBezTo>
                    <a:pt x="5666" y="1"/>
                    <a:pt x="5836" y="1"/>
                    <a:pt x="6006" y="86"/>
                  </a:cubicBezTo>
                  <a:lnTo>
                    <a:pt x="14356" y="6220"/>
                  </a:lnTo>
                  <a:lnTo>
                    <a:pt x="14611" y="6135"/>
                  </a:lnTo>
                  <a:lnTo>
                    <a:pt x="14697" y="6518"/>
                  </a:lnTo>
                  <a:lnTo>
                    <a:pt x="14697" y="6518"/>
                  </a:lnTo>
                  <a:cubicBezTo>
                    <a:pt x="14697" y="6603"/>
                    <a:pt x="14697" y="6731"/>
                    <a:pt x="14611" y="6774"/>
                  </a:cubicBezTo>
                  <a:lnTo>
                    <a:pt x="9201" y="13121"/>
                  </a:lnTo>
                  <a:cubicBezTo>
                    <a:pt x="9116" y="13291"/>
                    <a:pt x="8903" y="13291"/>
                    <a:pt x="8733" y="13206"/>
                  </a:cubicBezTo>
                  <a:lnTo>
                    <a:pt x="171" y="6902"/>
                  </a:lnTo>
                  <a:cubicBezTo>
                    <a:pt x="85" y="6859"/>
                    <a:pt x="43" y="6774"/>
                    <a:pt x="85" y="6689"/>
                  </a:cubicBezTo>
                  <a:lnTo>
                    <a:pt x="85" y="6689"/>
                  </a:lnTo>
                  <a:close/>
                </a:path>
              </a:pathLst>
            </a:custGeom>
            <a:solidFill>
              <a:srgbClr val="0095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0"/>
            <p:cNvSpPr/>
            <p:nvPr/>
          </p:nvSpPr>
          <p:spPr>
            <a:xfrm>
              <a:off x="4534150" y="2988475"/>
              <a:ext cx="368500" cy="333350"/>
            </a:xfrm>
            <a:custGeom>
              <a:avLst/>
              <a:gdLst/>
              <a:ahLst/>
              <a:cxnLst/>
              <a:rect l="l" t="t" r="r" b="b"/>
              <a:pathLst>
                <a:path w="14740" h="13334" extrusionOk="0">
                  <a:moveTo>
                    <a:pt x="171" y="6944"/>
                  </a:moveTo>
                  <a:lnTo>
                    <a:pt x="8734" y="13206"/>
                  </a:lnTo>
                  <a:cubicBezTo>
                    <a:pt x="8904" y="13334"/>
                    <a:pt x="9117" y="13291"/>
                    <a:pt x="9202" y="13163"/>
                  </a:cubicBezTo>
                  <a:lnTo>
                    <a:pt x="14612" y="6816"/>
                  </a:lnTo>
                  <a:cubicBezTo>
                    <a:pt x="14740" y="6689"/>
                    <a:pt x="14697" y="6518"/>
                    <a:pt x="14570" y="6433"/>
                  </a:cubicBezTo>
                  <a:lnTo>
                    <a:pt x="5965" y="86"/>
                  </a:lnTo>
                  <a:cubicBezTo>
                    <a:pt x="5837" y="1"/>
                    <a:pt x="5666" y="43"/>
                    <a:pt x="5581" y="171"/>
                  </a:cubicBezTo>
                  <a:lnTo>
                    <a:pt x="129" y="6561"/>
                  </a:lnTo>
                  <a:cubicBezTo>
                    <a:pt x="1" y="6646"/>
                    <a:pt x="44" y="6859"/>
                    <a:pt x="171" y="69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0"/>
            <p:cNvSpPr/>
            <p:nvPr/>
          </p:nvSpPr>
          <p:spPr>
            <a:xfrm>
              <a:off x="4545875" y="2999125"/>
              <a:ext cx="345075" cy="312050"/>
            </a:xfrm>
            <a:custGeom>
              <a:avLst/>
              <a:gdLst/>
              <a:ahLst/>
              <a:cxnLst/>
              <a:rect l="l" t="t" r="r" b="b"/>
              <a:pathLst>
                <a:path w="13803" h="12482" fill="none" extrusionOk="0">
                  <a:moveTo>
                    <a:pt x="128" y="6475"/>
                  </a:moveTo>
                  <a:lnTo>
                    <a:pt x="8179" y="12397"/>
                  </a:lnTo>
                  <a:cubicBezTo>
                    <a:pt x="8350" y="12482"/>
                    <a:pt x="8520" y="12482"/>
                    <a:pt x="8648" y="12354"/>
                  </a:cubicBezTo>
                  <a:lnTo>
                    <a:pt x="13717" y="6390"/>
                  </a:lnTo>
                  <a:cubicBezTo>
                    <a:pt x="13802" y="6263"/>
                    <a:pt x="13802" y="6092"/>
                    <a:pt x="13675" y="6007"/>
                  </a:cubicBezTo>
                  <a:lnTo>
                    <a:pt x="5623" y="86"/>
                  </a:lnTo>
                  <a:cubicBezTo>
                    <a:pt x="5496" y="1"/>
                    <a:pt x="5325" y="1"/>
                    <a:pt x="5197" y="128"/>
                  </a:cubicBezTo>
                  <a:lnTo>
                    <a:pt x="86" y="6135"/>
                  </a:lnTo>
                  <a:cubicBezTo>
                    <a:pt x="0" y="6220"/>
                    <a:pt x="43" y="6390"/>
                    <a:pt x="128" y="6475"/>
                  </a:cubicBezTo>
                  <a:close/>
                </a:path>
              </a:pathLst>
            </a:custGeom>
            <a:noFill/>
            <a:ln w="1075" cap="flat" cmpd="sng">
              <a:solidFill>
                <a:srgbClr val="F8FBFF"/>
              </a:solidFill>
              <a:prstDash val="solid"/>
              <a:miter lim="4259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0"/>
            <p:cNvSpPr/>
            <p:nvPr/>
          </p:nvSpPr>
          <p:spPr>
            <a:xfrm>
              <a:off x="4796150" y="3192900"/>
              <a:ext cx="77750" cy="74625"/>
            </a:xfrm>
            <a:custGeom>
              <a:avLst/>
              <a:gdLst/>
              <a:ahLst/>
              <a:cxnLst/>
              <a:rect l="l" t="t" r="r" b="b"/>
              <a:pathLst>
                <a:path w="3110" h="2985" extrusionOk="0">
                  <a:moveTo>
                    <a:pt x="1229" y="1"/>
                  </a:moveTo>
                  <a:cubicBezTo>
                    <a:pt x="1126" y="1"/>
                    <a:pt x="635" y="817"/>
                    <a:pt x="469" y="1025"/>
                  </a:cubicBezTo>
                  <a:cubicBezTo>
                    <a:pt x="341" y="1195"/>
                    <a:pt x="256" y="1408"/>
                    <a:pt x="213" y="1621"/>
                  </a:cubicBezTo>
                  <a:cubicBezTo>
                    <a:pt x="171" y="1749"/>
                    <a:pt x="85" y="1877"/>
                    <a:pt x="0" y="1962"/>
                  </a:cubicBezTo>
                  <a:lnTo>
                    <a:pt x="1960" y="2984"/>
                  </a:lnTo>
                  <a:cubicBezTo>
                    <a:pt x="2300" y="2686"/>
                    <a:pt x="2599" y="2303"/>
                    <a:pt x="2812" y="1919"/>
                  </a:cubicBezTo>
                  <a:cubicBezTo>
                    <a:pt x="2897" y="1621"/>
                    <a:pt x="3110" y="599"/>
                    <a:pt x="2939" y="599"/>
                  </a:cubicBezTo>
                  <a:cubicBezTo>
                    <a:pt x="2684" y="897"/>
                    <a:pt x="2386" y="1110"/>
                    <a:pt x="2045" y="1280"/>
                  </a:cubicBezTo>
                  <a:cubicBezTo>
                    <a:pt x="1858" y="1327"/>
                    <a:pt x="1607" y="1361"/>
                    <a:pt x="1418" y="1361"/>
                  </a:cubicBezTo>
                  <a:cubicBezTo>
                    <a:pt x="1263" y="1361"/>
                    <a:pt x="1150" y="1338"/>
                    <a:pt x="1150" y="1280"/>
                  </a:cubicBezTo>
                  <a:cubicBezTo>
                    <a:pt x="1150" y="1195"/>
                    <a:pt x="1278" y="982"/>
                    <a:pt x="1363" y="641"/>
                  </a:cubicBezTo>
                  <a:cubicBezTo>
                    <a:pt x="1448" y="301"/>
                    <a:pt x="1321" y="45"/>
                    <a:pt x="1235" y="2"/>
                  </a:cubicBezTo>
                  <a:cubicBezTo>
                    <a:pt x="1233" y="1"/>
                    <a:pt x="1231" y="1"/>
                    <a:pt x="1229" y="1"/>
                  </a:cubicBezTo>
                  <a:close/>
                </a:path>
              </a:pathLst>
            </a:custGeom>
            <a:solidFill>
              <a:srgbClr val="F4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0"/>
            <p:cNvSpPr/>
            <p:nvPr/>
          </p:nvSpPr>
          <p:spPr>
            <a:xfrm>
              <a:off x="4528825" y="3060900"/>
              <a:ext cx="106525" cy="94800"/>
            </a:xfrm>
            <a:custGeom>
              <a:avLst/>
              <a:gdLst/>
              <a:ahLst/>
              <a:cxnLst/>
              <a:rect l="l" t="t" r="r" b="b"/>
              <a:pathLst>
                <a:path w="4261" h="3792" extrusionOk="0">
                  <a:moveTo>
                    <a:pt x="3451" y="0"/>
                  </a:moveTo>
                  <a:lnTo>
                    <a:pt x="3451" y="0"/>
                  </a:lnTo>
                  <a:cubicBezTo>
                    <a:pt x="3451" y="0"/>
                    <a:pt x="2685" y="341"/>
                    <a:pt x="2216" y="554"/>
                  </a:cubicBezTo>
                  <a:cubicBezTo>
                    <a:pt x="1747" y="767"/>
                    <a:pt x="1620" y="1449"/>
                    <a:pt x="1449" y="1619"/>
                  </a:cubicBezTo>
                  <a:cubicBezTo>
                    <a:pt x="1279" y="1789"/>
                    <a:pt x="1" y="2727"/>
                    <a:pt x="1" y="2727"/>
                  </a:cubicBezTo>
                  <a:lnTo>
                    <a:pt x="1023" y="3792"/>
                  </a:lnTo>
                  <a:lnTo>
                    <a:pt x="2046" y="2812"/>
                  </a:lnTo>
                  <a:cubicBezTo>
                    <a:pt x="2216" y="2684"/>
                    <a:pt x="2344" y="2556"/>
                    <a:pt x="2514" y="2471"/>
                  </a:cubicBezTo>
                  <a:cubicBezTo>
                    <a:pt x="2727" y="2428"/>
                    <a:pt x="2855" y="2301"/>
                    <a:pt x="3025" y="2215"/>
                  </a:cubicBezTo>
                  <a:cubicBezTo>
                    <a:pt x="3281" y="2002"/>
                    <a:pt x="3366" y="1491"/>
                    <a:pt x="3451" y="1321"/>
                  </a:cubicBezTo>
                  <a:cubicBezTo>
                    <a:pt x="3579" y="1108"/>
                    <a:pt x="4133" y="597"/>
                    <a:pt x="4218" y="469"/>
                  </a:cubicBezTo>
                  <a:cubicBezTo>
                    <a:pt x="4258" y="351"/>
                    <a:pt x="4261" y="123"/>
                    <a:pt x="4126" y="123"/>
                  </a:cubicBezTo>
                  <a:cubicBezTo>
                    <a:pt x="4115" y="123"/>
                    <a:pt x="4103" y="125"/>
                    <a:pt x="4090" y="128"/>
                  </a:cubicBezTo>
                  <a:cubicBezTo>
                    <a:pt x="3664" y="298"/>
                    <a:pt x="3281" y="511"/>
                    <a:pt x="2898" y="767"/>
                  </a:cubicBezTo>
                  <a:lnTo>
                    <a:pt x="3451" y="0"/>
                  </a:lnTo>
                  <a:close/>
                </a:path>
              </a:pathLst>
            </a:custGeom>
            <a:solidFill>
              <a:srgbClr val="F4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0"/>
            <p:cNvSpPr/>
            <p:nvPr/>
          </p:nvSpPr>
          <p:spPr>
            <a:xfrm>
              <a:off x="4575725" y="2900075"/>
              <a:ext cx="35125" cy="53825"/>
            </a:xfrm>
            <a:custGeom>
              <a:avLst/>
              <a:gdLst/>
              <a:ahLst/>
              <a:cxnLst/>
              <a:rect l="l" t="t" r="r" b="b"/>
              <a:pathLst>
                <a:path w="1405" h="2153" extrusionOk="0">
                  <a:moveTo>
                    <a:pt x="1235" y="1"/>
                  </a:moveTo>
                  <a:lnTo>
                    <a:pt x="255" y="342"/>
                  </a:lnTo>
                  <a:cubicBezTo>
                    <a:pt x="255" y="342"/>
                    <a:pt x="1" y="2153"/>
                    <a:pt x="453" y="2153"/>
                  </a:cubicBezTo>
                  <a:cubicBezTo>
                    <a:pt x="524" y="2153"/>
                    <a:pt x="613" y="2108"/>
                    <a:pt x="723" y="2003"/>
                  </a:cubicBezTo>
                  <a:cubicBezTo>
                    <a:pt x="1192" y="1449"/>
                    <a:pt x="1405" y="683"/>
                    <a:pt x="12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0"/>
            <p:cNvSpPr/>
            <p:nvPr/>
          </p:nvSpPr>
          <p:spPr>
            <a:xfrm>
              <a:off x="4479850" y="2908400"/>
              <a:ext cx="122500" cy="218550"/>
            </a:xfrm>
            <a:custGeom>
              <a:avLst/>
              <a:gdLst/>
              <a:ahLst/>
              <a:cxnLst/>
              <a:rect l="l" t="t" r="r" b="b"/>
              <a:pathLst>
                <a:path w="4900" h="8742" extrusionOk="0">
                  <a:moveTo>
                    <a:pt x="4032" y="0"/>
                  </a:moveTo>
                  <a:cubicBezTo>
                    <a:pt x="3149" y="0"/>
                    <a:pt x="1639" y="289"/>
                    <a:pt x="1023" y="690"/>
                  </a:cubicBezTo>
                  <a:cubicBezTo>
                    <a:pt x="171" y="1287"/>
                    <a:pt x="213" y="4695"/>
                    <a:pt x="256" y="5333"/>
                  </a:cubicBezTo>
                  <a:cubicBezTo>
                    <a:pt x="256" y="5972"/>
                    <a:pt x="256" y="7506"/>
                    <a:pt x="256" y="7506"/>
                  </a:cubicBezTo>
                  <a:lnTo>
                    <a:pt x="0" y="8741"/>
                  </a:lnTo>
                  <a:lnTo>
                    <a:pt x="2854" y="8401"/>
                  </a:lnTo>
                  <a:lnTo>
                    <a:pt x="3280" y="8528"/>
                  </a:lnTo>
                  <a:cubicBezTo>
                    <a:pt x="3153" y="7634"/>
                    <a:pt x="3153" y="6739"/>
                    <a:pt x="3238" y="5845"/>
                  </a:cubicBezTo>
                  <a:cubicBezTo>
                    <a:pt x="3238" y="5634"/>
                    <a:pt x="3382" y="5482"/>
                    <a:pt x="3552" y="5482"/>
                  </a:cubicBezTo>
                  <a:cubicBezTo>
                    <a:pt x="3588" y="5482"/>
                    <a:pt x="3626" y="5489"/>
                    <a:pt x="3664" y="5504"/>
                  </a:cubicBezTo>
                  <a:cubicBezTo>
                    <a:pt x="3824" y="5600"/>
                    <a:pt x="4007" y="5648"/>
                    <a:pt x="4179" y="5648"/>
                  </a:cubicBezTo>
                  <a:cubicBezTo>
                    <a:pt x="4236" y="5648"/>
                    <a:pt x="4292" y="5642"/>
                    <a:pt x="4345" y="5632"/>
                  </a:cubicBezTo>
                  <a:cubicBezTo>
                    <a:pt x="4857" y="5291"/>
                    <a:pt x="4899" y="3289"/>
                    <a:pt x="4814" y="2309"/>
                  </a:cubicBezTo>
                  <a:cubicBezTo>
                    <a:pt x="4771" y="1329"/>
                    <a:pt x="4686" y="137"/>
                    <a:pt x="4686" y="137"/>
                  </a:cubicBezTo>
                  <a:cubicBezTo>
                    <a:pt x="4616" y="42"/>
                    <a:pt x="4369" y="0"/>
                    <a:pt x="4032" y="0"/>
                  </a:cubicBezTo>
                  <a:close/>
                </a:path>
              </a:pathLst>
            </a:custGeom>
            <a:solidFill>
              <a:srgbClr val="F4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0"/>
            <p:cNvSpPr/>
            <p:nvPr/>
          </p:nvSpPr>
          <p:spPr>
            <a:xfrm>
              <a:off x="4403175" y="3077975"/>
              <a:ext cx="236450" cy="377925"/>
            </a:xfrm>
            <a:custGeom>
              <a:avLst/>
              <a:gdLst/>
              <a:ahLst/>
              <a:cxnLst/>
              <a:rect l="l" t="t" r="r" b="b"/>
              <a:pathLst>
                <a:path w="9458" h="15117" extrusionOk="0">
                  <a:moveTo>
                    <a:pt x="2172" y="1"/>
                  </a:moveTo>
                  <a:cubicBezTo>
                    <a:pt x="1716" y="1"/>
                    <a:pt x="1223" y="48"/>
                    <a:pt x="895" y="212"/>
                  </a:cubicBezTo>
                  <a:cubicBezTo>
                    <a:pt x="128" y="553"/>
                    <a:pt x="0" y="2683"/>
                    <a:pt x="256" y="4429"/>
                  </a:cubicBezTo>
                  <a:cubicBezTo>
                    <a:pt x="469" y="6176"/>
                    <a:pt x="1321" y="7794"/>
                    <a:pt x="1449" y="9583"/>
                  </a:cubicBezTo>
                  <a:cubicBezTo>
                    <a:pt x="1491" y="10776"/>
                    <a:pt x="1193" y="12012"/>
                    <a:pt x="682" y="13119"/>
                  </a:cubicBezTo>
                  <a:cubicBezTo>
                    <a:pt x="2173" y="14141"/>
                    <a:pt x="3877" y="14823"/>
                    <a:pt x="5666" y="15036"/>
                  </a:cubicBezTo>
                  <a:cubicBezTo>
                    <a:pt x="5979" y="15090"/>
                    <a:pt x="6297" y="15117"/>
                    <a:pt x="6616" y="15117"/>
                  </a:cubicBezTo>
                  <a:cubicBezTo>
                    <a:pt x="7556" y="15117"/>
                    <a:pt x="8502" y="14885"/>
                    <a:pt x="9329" y="14440"/>
                  </a:cubicBezTo>
                  <a:cubicBezTo>
                    <a:pt x="9329" y="14440"/>
                    <a:pt x="8989" y="12651"/>
                    <a:pt x="8861" y="11202"/>
                  </a:cubicBezTo>
                  <a:cubicBezTo>
                    <a:pt x="8776" y="10776"/>
                    <a:pt x="8776" y="10350"/>
                    <a:pt x="8776" y="9924"/>
                  </a:cubicBezTo>
                  <a:cubicBezTo>
                    <a:pt x="8818" y="9370"/>
                    <a:pt x="8946" y="8263"/>
                    <a:pt x="9074" y="7155"/>
                  </a:cubicBezTo>
                  <a:cubicBezTo>
                    <a:pt x="9287" y="5622"/>
                    <a:pt x="9457" y="4003"/>
                    <a:pt x="9244" y="3449"/>
                  </a:cubicBezTo>
                  <a:cubicBezTo>
                    <a:pt x="8903" y="2384"/>
                    <a:pt x="6347" y="766"/>
                    <a:pt x="6347" y="766"/>
                  </a:cubicBezTo>
                  <a:cubicBezTo>
                    <a:pt x="6347" y="766"/>
                    <a:pt x="6028" y="788"/>
                    <a:pt x="5597" y="788"/>
                  </a:cubicBezTo>
                  <a:cubicBezTo>
                    <a:pt x="4692" y="788"/>
                    <a:pt x="3294" y="690"/>
                    <a:pt x="3323" y="84"/>
                  </a:cubicBezTo>
                  <a:cubicBezTo>
                    <a:pt x="3323" y="84"/>
                    <a:pt x="2781" y="1"/>
                    <a:pt x="21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0"/>
            <p:cNvSpPr/>
            <p:nvPr/>
          </p:nvSpPr>
          <p:spPr>
            <a:xfrm>
              <a:off x="4561850" y="3213175"/>
              <a:ext cx="68175" cy="144875"/>
            </a:xfrm>
            <a:custGeom>
              <a:avLst/>
              <a:gdLst/>
              <a:ahLst/>
              <a:cxnLst/>
              <a:rect l="l" t="t" r="r" b="b"/>
              <a:pathLst>
                <a:path w="2727" h="5795" extrusionOk="0">
                  <a:moveTo>
                    <a:pt x="0" y="1"/>
                  </a:moveTo>
                  <a:lnTo>
                    <a:pt x="0" y="1"/>
                  </a:lnTo>
                  <a:cubicBezTo>
                    <a:pt x="299" y="1407"/>
                    <a:pt x="682" y="2812"/>
                    <a:pt x="1108" y="4175"/>
                  </a:cubicBezTo>
                  <a:lnTo>
                    <a:pt x="1747" y="4175"/>
                  </a:lnTo>
                  <a:lnTo>
                    <a:pt x="2514" y="5794"/>
                  </a:lnTo>
                  <a:cubicBezTo>
                    <a:pt x="2429" y="5368"/>
                    <a:pt x="2429" y="4942"/>
                    <a:pt x="2429" y="4516"/>
                  </a:cubicBezTo>
                  <a:cubicBezTo>
                    <a:pt x="2471" y="3920"/>
                    <a:pt x="2599" y="2855"/>
                    <a:pt x="2727" y="1747"/>
                  </a:cubicBezTo>
                  <a:lnTo>
                    <a:pt x="2642" y="132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9E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0"/>
            <p:cNvSpPr/>
            <p:nvPr/>
          </p:nvSpPr>
          <p:spPr>
            <a:xfrm>
              <a:off x="4602325" y="3221700"/>
              <a:ext cx="242825" cy="160800"/>
            </a:xfrm>
            <a:custGeom>
              <a:avLst/>
              <a:gdLst/>
              <a:ahLst/>
              <a:cxnLst/>
              <a:rect l="l" t="t" r="r" b="b"/>
              <a:pathLst>
                <a:path w="9713" h="6432" extrusionOk="0">
                  <a:moveTo>
                    <a:pt x="8775" y="1"/>
                  </a:moveTo>
                  <a:cubicBezTo>
                    <a:pt x="8477" y="214"/>
                    <a:pt x="7881" y="725"/>
                    <a:pt x="7498" y="938"/>
                  </a:cubicBezTo>
                  <a:cubicBezTo>
                    <a:pt x="7114" y="1193"/>
                    <a:pt x="4601" y="2514"/>
                    <a:pt x="3280" y="3238"/>
                  </a:cubicBezTo>
                  <a:cubicBezTo>
                    <a:pt x="3195" y="3025"/>
                    <a:pt x="2769" y="1747"/>
                    <a:pt x="2684" y="1534"/>
                  </a:cubicBezTo>
                  <a:cubicBezTo>
                    <a:pt x="2684" y="1534"/>
                    <a:pt x="154" y="2473"/>
                    <a:pt x="6" y="2473"/>
                  </a:cubicBezTo>
                  <a:cubicBezTo>
                    <a:pt x="3" y="2473"/>
                    <a:pt x="1" y="2472"/>
                    <a:pt x="0" y="2471"/>
                  </a:cubicBezTo>
                  <a:lnTo>
                    <a:pt x="0" y="2471"/>
                  </a:lnTo>
                  <a:cubicBezTo>
                    <a:pt x="0" y="2472"/>
                    <a:pt x="1193" y="4814"/>
                    <a:pt x="1662" y="5538"/>
                  </a:cubicBezTo>
                  <a:cubicBezTo>
                    <a:pt x="2030" y="6091"/>
                    <a:pt x="2284" y="6432"/>
                    <a:pt x="2685" y="6432"/>
                  </a:cubicBezTo>
                  <a:cubicBezTo>
                    <a:pt x="2934" y="6432"/>
                    <a:pt x="3240" y="6300"/>
                    <a:pt x="3664" y="6007"/>
                  </a:cubicBezTo>
                  <a:cubicBezTo>
                    <a:pt x="3664" y="6007"/>
                    <a:pt x="7796" y="2173"/>
                    <a:pt x="8222" y="2131"/>
                  </a:cubicBezTo>
                  <a:cubicBezTo>
                    <a:pt x="8309" y="2121"/>
                    <a:pt x="8378" y="2118"/>
                    <a:pt x="8438" y="2118"/>
                  </a:cubicBezTo>
                  <a:cubicBezTo>
                    <a:pt x="8546" y="2118"/>
                    <a:pt x="8624" y="2128"/>
                    <a:pt x="8722" y="2128"/>
                  </a:cubicBezTo>
                  <a:cubicBezTo>
                    <a:pt x="8811" y="2128"/>
                    <a:pt x="8916" y="2119"/>
                    <a:pt x="9074" y="2088"/>
                  </a:cubicBezTo>
                  <a:cubicBezTo>
                    <a:pt x="9329" y="2088"/>
                    <a:pt x="9542" y="2003"/>
                    <a:pt x="9713" y="1832"/>
                  </a:cubicBezTo>
                  <a:cubicBezTo>
                    <a:pt x="9287" y="1279"/>
                    <a:pt x="8988" y="682"/>
                    <a:pt x="8775" y="1"/>
                  </a:cubicBezTo>
                  <a:close/>
                </a:path>
              </a:pathLst>
            </a:custGeom>
            <a:solidFill>
              <a:srgbClr val="F4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0"/>
            <p:cNvSpPr/>
            <p:nvPr/>
          </p:nvSpPr>
          <p:spPr>
            <a:xfrm>
              <a:off x="4558650" y="3163125"/>
              <a:ext cx="118250" cy="142725"/>
            </a:xfrm>
            <a:custGeom>
              <a:avLst/>
              <a:gdLst/>
              <a:ahLst/>
              <a:cxnLst/>
              <a:rect l="l" t="t" r="r" b="b"/>
              <a:pathLst>
                <a:path w="4730" h="5709" extrusionOk="0">
                  <a:moveTo>
                    <a:pt x="3025" y="1"/>
                  </a:moveTo>
                  <a:lnTo>
                    <a:pt x="1" y="1236"/>
                  </a:lnTo>
                  <a:cubicBezTo>
                    <a:pt x="86" y="2642"/>
                    <a:pt x="1705" y="5709"/>
                    <a:pt x="1705" y="5709"/>
                  </a:cubicBezTo>
                  <a:cubicBezTo>
                    <a:pt x="3281" y="5709"/>
                    <a:pt x="4729" y="4218"/>
                    <a:pt x="4729" y="4218"/>
                  </a:cubicBezTo>
                  <a:lnTo>
                    <a:pt x="302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0"/>
            <p:cNvSpPr/>
            <p:nvPr/>
          </p:nvSpPr>
          <p:spPr>
            <a:xfrm>
              <a:off x="4483050" y="3067275"/>
              <a:ext cx="83075" cy="36450"/>
            </a:xfrm>
            <a:custGeom>
              <a:avLst/>
              <a:gdLst/>
              <a:ahLst/>
              <a:cxnLst/>
              <a:rect l="l" t="t" r="r" b="b"/>
              <a:pathLst>
                <a:path w="3323" h="1458" extrusionOk="0">
                  <a:moveTo>
                    <a:pt x="128" y="1"/>
                  </a:moveTo>
                  <a:lnTo>
                    <a:pt x="0" y="469"/>
                  </a:lnTo>
                  <a:cubicBezTo>
                    <a:pt x="43" y="810"/>
                    <a:pt x="256" y="1108"/>
                    <a:pt x="554" y="1236"/>
                  </a:cubicBezTo>
                  <a:cubicBezTo>
                    <a:pt x="1086" y="1381"/>
                    <a:pt x="1618" y="1458"/>
                    <a:pt x="2142" y="1458"/>
                  </a:cubicBezTo>
                  <a:cubicBezTo>
                    <a:pt x="2542" y="1458"/>
                    <a:pt x="2936" y="1413"/>
                    <a:pt x="3323" y="1321"/>
                  </a:cubicBezTo>
                  <a:lnTo>
                    <a:pt x="3152" y="640"/>
                  </a:lnTo>
                  <a:cubicBezTo>
                    <a:pt x="3152" y="640"/>
                    <a:pt x="2850" y="685"/>
                    <a:pt x="2419" y="685"/>
                  </a:cubicBezTo>
                  <a:cubicBezTo>
                    <a:pt x="1743" y="685"/>
                    <a:pt x="753" y="574"/>
                    <a:pt x="128" y="1"/>
                  </a:cubicBezTo>
                  <a:close/>
                </a:path>
              </a:pathLst>
            </a:custGeom>
            <a:solidFill>
              <a:srgbClr val="FDA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0"/>
            <p:cNvSpPr/>
            <p:nvPr/>
          </p:nvSpPr>
          <p:spPr>
            <a:xfrm>
              <a:off x="4434400" y="3035325"/>
              <a:ext cx="101925" cy="104325"/>
            </a:xfrm>
            <a:custGeom>
              <a:avLst/>
              <a:gdLst/>
              <a:ahLst/>
              <a:cxnLst/>
              <a:rect l="l" t="t" r="r" b="b"/>
              <a:pathLst>
                <a:path w="4077" h="4173" extrusionOk="0">
                  <a:moveTo>
                    <a:pt x="1350" y="1"/>
                  </a:moveTo>
                  <a:cubicBezTo>
                    <a:pt x="1350" y="1"/>
                    <a:pt x="370" y="469"/>
                    <a:pt x="114" y="2386"/>
                  </a:cubicBezTo>
                  <a:cubicBezTo>
                    <a:pt x="0" y="3356"/>
                    <a:pt x="993" y="4172"/>
                    <a:pt x="1930" y="4172"/>
                  </a:cubicBezTo>
                  <a:cubicBezTo>
                    <a:pt x="2393" y="4172"/>
                    <a:pt x="2843" y="3973"/>
                    <a:pt x="3139" y="3494"/>
                  </a:cubicBezTo>
                  <a:cubicBezTo>
                    <a:pt x="4076" y="2046"/>
                    <a:pt x="3139" y="214"/>
                    <a:pt x="3139" y="214"/>
                  </a:cubicBezTo>
                  <a:lnTo>
                    <a:pt x="135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0"/>
            <p:cNvSpPr/>
            <p:nvPr/>
          </p:nvSpPr>
          <p:spPr>
            <a:xfrm>
              <a:off x="4427675" y="2860375"/>
              <a:ext cx="183175" cy="195900"/>
            </a:xfrm>
            <a:custGeom>
              <a:avLst/>
              <a:gdLst/>
              <a:ahLst/>
              <a:cxnLst/>
              <a:rect l="l" t="t" r="r" b="b"/>
              <a:pathLst>
                <a:path w="7327" h="7836" extrusionOk="0">
                  <a:moveTo>
                    <a:pt x="4128" y="0"/>
                  </a:moveTo>
                  <a:cubicBezTo>
                    <a:pt x="1827" y="0"/>
                    <a:pt x="734" y="1401"/>
                    <a:pt x="511" y="2995"/>
                  </a:cubicBezTo>
                  <a:cubicBezTo>
                    <a:pt x="0" y="6317"/>
                    <a:pt x="1576" y="7638"/>
                    <a:pt x="2599" y="7808"/>
                  </a:cubicBezTo>
                  <a:cubicBezTo>
                    <a:pt x="2733" y="7827"/>
                    <a:pt x="2864" y="7836"/>
                    <a:pt x="2990" y="7836"/>
                  </a:cubicBezTo>
                  <a:cubicBezTo>
                    <a:pt x="4028" y="7836"/>
                    <a:pt x="4785" y="7233"/>
                    <a:pt x="4899" y="6360"/>
                  </a:cubicBezTo>
                  <a:cubicBezTo>
                    <a:pt x="4984" y="5721"/>
                    <a:pt x="5197" y="5678"/>
                    <a:pt x="5154" y="5295"/>
                  </a:cubicBezTo>
                  <a:cubicBezTo>
                    <a:pt x="7199" y="4315"/>
                    <a:pt x="7157" y="3080"/>
                    <a:pt x="6986" y="2441"/>
                  </a:cubicBezTo>
                  <a:cubicBezTo>
                    <a:pt x="7071" y="2271"/>
                    <a:pt x="7157" y="2143"/>
                    <a:pt x="7157" y="1930"/>
                  </a:cubicBezTo>
                  <a:cubicBezTo>
                    <a:pt x="7327" y="780"/>
                    <a:pt x="5879" y="226"/>
                    <a:pt x="5240" y="98"/>
                  </a:cubicBezTo>
                  <a:cubicBezTo>
                    <a:pt x="4841" y="32"/>
                    <a:pt x="4471" y="0"/>
                    <a:pt x="41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0"/>
            <p:cNvSpPr/>
            <p:nvPr/>
          </p:nvSpPr>
          <p:spPr>
            <a:xfrm>
              <a:off x="4520325" y="4145550"/>
              <a:ext cx="145000" cy="137950"/>
            </a:xfrm>
            <a:custGeom>
              <a:avLst/>
              <a:gdLst/>
              <a:ahLst/>
              <a:cxnLst/>
              <a:rect l="l" t="t" r="r" b="b"/>
              <a:pathLst>
                <a:path w="5800" h="5518" extrusionOk="0">
                  <a:moveTo>
                    <a:pt x="987" y="1"/>
                  </a:moveTo>
                  <a:cubicBezTo>
                    <a:pt x="850" y="1"/>
                    <a:pt x="706" y="47"/>
                    <a:pt x="554" y="150"/>
                  </a:cubicBezTo>
                  <a:cubicBezTo>
                    <a:pt x="213" y="363"/>
                    <a:pt x="0" y="789"/>
                    <a:pt x="0" y="1215"/>
                  </a:cubicBezTo>
                  <a:cubicBezTo>
                    <a:pt x="171" y="1811"/>
                    <a:pt x="384" y="2407"/>
                    <a:pt x="597" y="3004"/>
                  </a:cubicBezTo>
                  <a:cubicBezTo>
                    <a:pt x="682" y="3345"/>
                    <a:pt x="852" y="5517"/>
                    <a:pt x="852" y="5517"/>
                  </a:cubicBezTo>
                  <a:lnTo>
                    <a:pt x="1235" y="5517"/>
                  </a:lnTo>
                  <a:lnTo>
                    <a:pt x="1321" y="3046"/>
                  </a:lnTo>
                  <a:cubicBezTo>
                    <a:pt x="1363" y="3132"/>
                    <a:pt x="1619" y="3898"/>
                    <a:pt x="1704" y="4324"/>
                  </a:cubicBezTo>
                  <a:cubicBezTo>
                    <a:pt x="1832" y="4750"/>
                    <a:pt x="2897" y="5134"/>
                    <a:pt x="3280" y="5134"/>
                  </a:cubicBezTo>
                  <a:cubicBezTo>
                    <a:pt x="4175" y="4750"/>
                    <a:pt x="4984" y="4154"/>
                    <a:pt x="5623" y="3387"/>
                  </a:cubicBezTo>
                  <a:cubicBezTo>
                    <a:pt x="5799" y="3057"/>
                    <a:pt x="5326" y="2977"/>
                    <a:pt x="4828" y="2977"/>
                  </a:cubicBezTo>
                  <a:cubicBezTo>
                    <a:pt x="4363" y="2977"/>
                    <a:pt x="3877" y="3046"/>
                    <a:pt x="3877" y="3046"/>
                  </a:cubicBezTo>
                  <a:cubicBezTo>
                    <a:pt x="3877" y="3046"/>
                    <a:pt x="4473" y="3345"/>
                    <a:pt x="4217" y="3600"/>
                  </a:cubicBezTo>
                  <a:cubicBezTo>
                    <a:pt x="4145" y="3687"/>
                    <a:pt x="4033" y="3730"/>
                    <a:pt x="3902" y="3730"/>
                  </a:cubicBezTo>
                  <a:cubicBezTo>
                    <a:pt x="3648" y="3730"/>
                    <a:pt x="3320" y="3569"/>
                    <a:pt x="3067" y="3259"/>
                  </a:cubicBezTo>
                  <a:cubicBezTo>
                    <a:pt x="2690" y="2731"/>
                    <a:pt x="2046" y="1"/>
                    <a:pt x="9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0"/>
            <p:cNvSpPr/>
            <p:nvPr/>
          </p:nvSpPr>
          <p:spPr>
            <a:xfrm>
              <a:off x="4553325" y="4214150"/>
              <a:ext cx="49025" cy="59750"/>
            </a:xfrm>
            <a:custGeom>
              <a:avLst/>
              <a:gdLst/>
              <a:ahLst/>
              <a:cxnLst/>
              <a:rect l="l" t="t" r="r" b="b"/>
              <a:pathLst>
                <a:path w="1961" h="2390" extrusionOk="0">
                  <a:moveTo>
                    <a:pt x="242" y="1"/>
                  </a:moveTo>
                  <a:cubicBezTo>
                    <a:pt x="232" y="1"/>
                    <a:pt x="223" y="2"/>
                    <a:pt x="214" y="4"/>
                  </a:cubicBezTo>
                  <a:cubicBezTo>
                    <a:pt x="86" y="89"/>
                    <a:pt x="1" y="175"/>
                    <a:pt x="1" y="302"/>
                  </a:cubicBezTo>
                  <a:cubicBezTo>
                    <a:pt x="43" y="388"/>
                    <a:pt x="299" y="1154"/>
                    <a:pt x="384" y="1580"/>
                  </a:cubicBezTo>
                  <a:cubicBezTo>
                    <a:pt x="512" y="2006"/>
                    <a:pt x="1577" y="2390"/>
                    <a:pt x="1960" y="2390"/>
                  </a:cubicBezTo>
                  <a:cubicBezTo>
                    <a:pt x="1790" y="2390"/>
                    <a:pt x="1534" y="1964"/>
                    <a:pt x="1193" y="1325"/>
                  </a:cubicBezTo>
                  <a:cubicBezTo>
                    <a:pt x="670" y="358"/>
                    <a:pt x="413" y="1"/>
                    <a:pt x="242" y="1"/>
                  </a:cubicBezTo>
                  <a:close/>
                </a:path>
              </a:pathLst>
            </a:custGeom>
            <a:solidFill>
              <a:srgbClr val="352D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0"/>
            <p:cNvSpPr/>
            <p:nvPr/>
          </p:nvSpPr>
          <p:spPr>
            <a:xfrm>
              <a:off x="4423400" y="4105400"/>
              <a:ext cx="145550" cy="138675"/>
            </a:xfrm>
            <a:custGeom>
              <a:avLst/>
              <a:gdLst/>
              <a:ahLst/>
              <a:cxnLst/>
              <a:rect l="l" t="t" r="r" b="b"/>
              <a:pathLst>
                <a:path w="5822" h="5547" extrusionOk="0">
                  <a:moveTo>
                    <a:pt x="971" y="1"/>
                  </a:moveTo>
                  <a:cubicBezTo>
                    <a:pt x="838" y="1"/>
                    <a:pt x="700" y="43"/>
                    <a:pt x="554" y="137"/>
                  </a:cubicBezTo>
                  <a:cubicBezTo>
                    <a:pt x="214" y="393"/>
                    <a:pt x="1" y="818"/>
                    <a:pt x="1" y="1244"/>
                  </a:cubicBezTo>
                  <a:cubicBezTo>
                    <a:pt x="171" y="1841"/>
                    <a:pt x="384" y="2437"/>
                    <a:pt x="640" y="3034"/>
                  </a:cubicBezTo>
                  <a:cubicBezTo>
                    <a:pt x="725" y="3374"/>
                    <a:pt x="895" y="5547"/>
                    <a:pt x="895" y="5547"/>
                  </a:cubicBezTo>
                  <a:lnTo>
                    <a:pt x="1236" y="5547"/>
                  </a:lnTo>
                  <a:lnTo>
                    <a:pt x="1321" y="3076"/>
                  </a:lnTo>
                  <a:cubicBezTo>
                    <a:pt x="1364" y="3161"/>
                    <a:pt x="1619" y="3928"/>
                    <a:pt x="1747" y="4354"/>
                  </a:cubicBezTo>
                  <a:cubicBezTo>
                    <a:pt x="1875" y="4780"/>
                    <a:pt x="2940" y="5164"/>
                    <a:pt x="3281" y="5164"/>
                  </a:cubicBezTo>
                  <a:cubicBezTo>
                    <a:pt x="4218" y="4780"/>
                    <a:pt x="5027" y="4184"/>
                    <a:pt x="5624" y="3417"/>
                  </a:cubicBezTo>
                  <a:cubicBezTo>
                    <a:pt x="5822" y="3086"/>
                    <a:pt x="5359" y="3007"/>
                    <a:pt x="4866" y="3007"/>
                  </a:cubicBezTo>
                  <a:cubicBezTo>
                    <a:pt x="4406" y="3007"/>
                    <a:pt x="3920" y="3076"/>
                    <a:pt x="3920" y="3076"/>
                  </a:cubicBezTo>
                  <a:cubicBezTo>
                    <a:pt x="3920" y="3076"/>
                    <a:pt x="4474" y="3374"/>
                    <a:pt x="4261" y="3630"/>
                  </a:cubicBezTo>
                  <a:cubicBezTo>
                    <a:pt x="4174" y="3717"/>
                    <a:pt x="4052" y="3759"/>
                    <a:pt x="3917" y="3759"/>
                  </a:cubicBezTo>
                  <a:cubicBezTo>
                    <a:pt x="3653" y="3759"/>
                    <a:pt x="3335" y="3599"/>
                    <a:pt x="3110" y="3289"/>
                  </a:cubicBezTo>
                  <a:cubicBezTo>
                    <a:pt x="2693" y="2758"/>
                    <a:pt x="2040" y="1"/>
                    <a:pt x="9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0"/>
            <p:cNvSpPr/>
            <p:nvPr/>
          </p:nvSpPr>
          <p:spPr>
            <a:xfrm>
              <a:off x="4456425" y="4174550"/>
              <a:ext cx="49000" cy="59950"/>
            </a:xfrm>
            <a:custGeom>
              <a:avLst/>
              <a:gdLst/>
              <a:ahLst/>
              <a:cxnLst/>
              <a:rect l="l" t="t" r="r" b="b"/>
              <a:pathLst>
                <a:path w="1960" h="2398" extrusionOk="0">
                  <a:moveTo>
                    <a:pt x="262" y="1"/>
                  </a:moveTo>
                  <a:cubicBezTo>
                    <a:pt x="245" y="1"/>
                    <a:pt x="228" y="4"/>
                    <a:pt x="213" y="12"/>
                  </a:cubicBezTo>
                  <a:cubicBezTo>
                    <a:pt x="85" y="97"/>
                    <a:pt x="43" y="182"/>
                    <a:pt x="0" y="310"/>
                  </a:cubicBezTo>
                  <a:cubicBezTo>
                    <a:pt x="43" y="395"/>
                    <a:pt x="298" y="1162"/>
                    <a:pt x="426" y="1588"/>
                  </a:cubicBezTo>
                  <a:cubicBezTo>
                    <a:pt x="554" y="2014"/>
                    <a:pt x="1619" y="2398"/>
                    <a:pt x="1960" y="2398"/>
                  </a:cubicBezTo>
                  <a:cubicBezTo>
                    <a:pt x="1789" y="2398"/>
                    <a:pt x="1534" y="1972"/>
                    <a:pt x="1193" y="1333"/>
                  </a:cubicBezTo>
                  <a:cubicBezTo>
                    <a:pt x="728" y="402"/>
                    <a:pt x="439" y="1"/>
                    <a:pt x="262" y="1"/>
                  </a:cubicBezTo>
                  <a:close/>
                </a:path>
              </a:pathLst>
            </a:custGeom>
            <a:solidFill>
              <a:srgbClr val="352D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583;p30"/>
          <p:cNvGrpSpPr/>
          <p:nvPr/>
        </p:nvGrpSpPr>
        <p:grpSpPr>
          <a:xfrm>
            <a:off x="7978674" y="1123451"/>
            <a:ext cx="654269" cy="2896596"/>
            <a:chOff x="4901575" y="1212125"/>
            <a:chExt cx="448375" cy="1391925"/>
          </a:xfrm>
        </p:grpSpPr>
        <p:sp>
          <p:nvSpPr>
            <p:cNvPr id="584" name="Google Shape;584;p30"/>
            <p:cNvSpPr/>
            <p:nvPr/>
          </p:nvSpPr>
          <p:spPr>
            <a:xfrm>
              <a:off x="5081550" y="1500725"/>
              <a:ext cx="193850" cy="1103325"/>
            </a:xfrm>
            <a:custGeom>
              <a:avLst/>
              <a:gdLst/>
              <a:ahLst/>
              <a:cxnLst/>
              <a:rect l="l" t="t" r="r" b="b"/>
              <a:pathLst>
                <a:path w="7754" h="44133" extrusionOk="0">
                  <a:moveTo>
                    <a:pt x="0" y="1"/>
                  </a:moveTo>
                  <a:lnTo>
                    <a:pt x="5112" y="44133"/>
                  </a:lnTo>
                  <a:lnTo>
                    <a:pt x="7753" y="42769"/>
                  </a:lnTo>
                  <a:lnTo>
                    <a:pt x="7753" y="3962"/>
                  </a:lnTo>
                  <a:lnTo>
                    <a:pt x="1449" y="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0"/>
            <p:cNvSpPr/>
            <p:nvPr/>
          </p:nvSpPr>
          <p:spPr>
            <a:xfrm>
              <a:off x="5042150" y="1212125"/>
              <a:ext cx="307800" cy="394075"/>
            </a:xfrm>
            <a:custGeom>
              <a:avLst/>
              <a:gdLst/>
              <a:ahLst/>
              <a:cxnLst/>
              <a:rect l="l" t="t" r="r" b="b"/>
              <a:pathLst>
                <a:path w="12312" h="15763" extrusionOk="0">
                  <a:moveTo>
                    <a:pt x="9670" y="15762"/>
                  </a:moveTo>
                  <a:lnTo>
                    <a:pt x="12311" y="14399"/>
                  </a:lnTo>
                  <a:lnTo>
                    <a:pt x="4686" y="1"/>
                  </a:lnTo>
                  <a:lnTo>
                    <a:pt x="2002" y="1406"/>
                  </a:lnTo>
                  <a:lnTo>
                    <a:pt x="0" y="6859"/>
                  </a:lnTo>
                  <a:lnTo>
                    <a:pt x="1576" y="11545"/>
                  </a:lnTo>
                  <a:lnTo>
                    <a:pt x="3025" y="11587"/>
                  </a:lnTo>
                  <a:lnTo>
                    <a:pt x="2471" y="11247"/>
                  </a:lnTo>
                  <a:lnTo>
                    <a:pt x="3025" y="11587"/>
                  </a:lnTo>
                  <a:lnTo>
                    <a:pt x="3919" y="11630"/>
                  </a:lnTo>
                  <a:lnTo>
                    <a:pt x="3025" y="11587"/>
                  </a:lnTo>
                  <a:lnTo>
                    <a:pt x="9329" y="15506"/>
                  </a:lnTo>
                  <a:lnTo>
                    <a:pt x="9329" y="1542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0"/>
            <p:cNvSpPr/>
            <p:nvPr/>
          </p:nvSpPr>
          <p:spPr>
            <a:xfrm>
              <a:off x="4901575" y="1247275"/>
              <a:ext cx="382350" cy="1356775"/>
            </a:xfrm>
            <a:custGeom>
              <a:avLst/>
              <a:gdLst/>
              <a:ahLst/>
              <a:cxnLst/>
              <a:rect l="l" t="t" r="r" b="b"/>
              <a:pathLst>
                <a:path w="15294" h="54271" extrusionOk="0">
                  <a:moveTo>
                    <a:pt x="7625" y="0"/>
                  </a:moveTo>
                  <a:lnTo>
                    <a:pt x="0" y="5027"/>
                  </a:lnTo>
                  <a:lnTo>
                    <a:pt x="2982" y="6816"/>
                  </a:lnTo>
                  <a:lnTo>
                    <a:pt x="2982" y="48562"/>
                  </a:lnTo>
                  <a:lnTo>
                    <a:pt x="12311" y="54271"/>
                  </a:lnTo>
                  <a:lnTo>
                    <a:pt x="12311" y="12567"/>
                  </a:lnTo>
                  <a:lnTo>
                    <a:pt x="15293" y="14356"/>
                  </a:lnTo>
                  <a:lnTo>
                    <a:pt x="76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0"/>
            <p:cNvSpPr/>
            <p:nvPr/>
          </p:nvSpPr>
          <p:spPr>
            <a:xfrm>
              <a:off x="4901575" y="1247275"/>
              <a:ext cx="382350" cy="1356775"/>
            </a:xfrm>
            <a:custGeom>
              <a:avLst/>
              <a:gdLst/>
              <a:ahLst/>
              <a:cxnLst/>
              <a:rect l="l" t="t" r="r" b="b"/>
              <a:pathLst>
                <a:path w="15294" h="54271" extrusionOk="0">
                  <a:moveTo>
                    <a:pt x="0" y="5027"/>
                  </a:moveTo>
                  <a:lnTo>
                    <a:pt x="7625" y="0"/>
                  </a:lnTo>
                  <a:lnTo>
                    <a:pt x="15293" y="14356"/>
                  </a:lnTo>
                  <a:lnTo>
                    <a:pt x="12311" y="12567"/>
                  </a:lnTo>
                  <a:lnTo>
                    <a:pt x="12311" y="54271"/>
                  </a:lnTo>
                  <a:lnTo>
                    <a:pt x="2982" y="48562"/>
                  </a:lnTo>
                  <a:lnTo>
                    <a:pt x="2982" y="6816"/>
                  </a:lnTo>
                  <a:close/>
                </a:path>
              </a:pathLst>
            </a:custGeom>
            <a:solidFill>
              <a:srgbClr val="0095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8" name="Google Shape;588;p30"/>
          <p:cNvGrpSpPr/>
          <p:nvPr/>
        </p:nvGrpSpPr>
        <p:grpSpPr>
          <a:xfrm>
            <a:off x="7471458" y="656252"/>
            <a:ext cx="448375" cy="1986522"/>
            <a:chOff x="5558650" y="1059850"/>
            <a:chExt cx="448375" cy="1392975"/>
          </a:xfrm>
        </p:grpSpPr>
        <p:sp>
          <p:nvSpPr>
            <p:cNvPr id="589" name="Google Shape;589;p30"/>
            <p:cNvSpPr/>
            <p:nvPr/>
          </p:nvSpPr>
          <p:spPr>
            <a:xfrm>
              <a:off x="5738625" y="1349500"/>
              <a:ext cx="193850" cy="1103325"/>
            </a:xfrm>
            <a:custGeom>
              <a:avLst/>
              <a:gdLst/>
              <a:ahLst/>
              <a:cxnLst/>
              <a:rect l="l" t="t" r="r" b="b"/>
              <a:pathLst>
                <a:path w="7754" h="44133" extrusionOk="0">
                  <a:moveTo>
                    <a:pt x="1" y="1"/>
                  </a:moveTo>
                  <a:lnTo>
                    <a:pt x="5112" y="44133"/>
                  </a:lnTo>
                  <a:lnTo>
                    <a:pt x="7754" y="42727"/>
                  </a:lnTo>
                  <a:lnTo>
                    <a:pt x="7754" y="3920"/>
                  </a:lnTo>
                  <a:lnTo>
                    <a:pt x="144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0"/>
            <p:cNvSpPr/>
            <p:nvPr/>
          </p:nvSpPr>
          <p:spPr>
            <a:xfrm>
              <a:off x="5699225" y="1059850"/>
              <a:ext cx="307800" cy="395125"/>
            </a:xfrm>
            <a:custGeom>
              <a:avLst/>
              <a:gdLst/>
              <a:ahLst/>
              <a:cxnLst/>
              <a:rect l="l" t="t" r="r" b="b"/>
              <a:pathLst>
                <a:path w="12312" h="15805" extrusionOk="0">
                  <a:moveTo>
                    <a:pt x="9628" y="15804"/>
                  </a:moveTo>
                  <a:lnTo>
                    <a:pt x="12311" y="14398"/>
                  </a:lnTo>
                  <a:lnTo>
                    <a:pt x="4644" y="0"/>
                  </a:lnTo>
                  <a:lnTo>
                    <a:pt x="2003" y="1406"/>
                  </a:lnTo>
                  <a:lnTo>
                    <a:pt x="1" y="6859"/>
                  </a:lnTo>
                  <a:lnTo>
                    <a:pt x="1577" y="11587"/>
                  </a:lnTo>
                  <a:lnTo>
                    <a:pt x="3025" y="11587"/>
                  </a:lnTo>
                  <a:lnTo>
                    <a:pt x="2471" y="11246"/>
                  </a:lnTo>
                  <a:lnTo>
                    <a:pt x="3025" y="11587"/>
                  </a:lnTo>
                  <a:lnTo>
                    <a:pt x="3920" y="11630"/>
                  </a:lnTo>
                  <a:lnTo>
                    <a:pt x="3025" y="11587"/>
                  </a:lnTo>
                  <a:lnTo>
                    <a:pt x="9330" y="15506"/>
                  </a:lnTo>
                  <a:lnTo>
                    <a:pt x="9330" y="154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0"/>
            <p:cNvSpPr/>
            <p:nvPr/>
          </p:nvSpPr>
          <p:spPr>
            <a:xfrm>
              <a:off x="5558650" y="1094975"/>
              <a:ext cx="381275" cy="1357850"/>
            </a:xfrm>
            <a:custGeom>
              <a:avLst/>
              <a:gdLst/>
              <a:ahLst/>
              <a:cxnLst/>
              <a:rect l="l" t="t" r="r" b="b"/>
              <a:pathLst>
                <a:path w="15251" h="54314" extrusionOk="0">
                  <a:moveTo>
                    <a:pt x="7626" y="1"/>
                  </a:moveTo>
                  <a:lnTo>
                    <a:pt x="1" y="5028"/>
                  </a:lnTo>
                  <a:lnTo>
                    <a:pt x="2940" y="6859"/>
                  </a:lnTo>
                  <a:lnTo>
                    <a:pt x="2940" y="48606"/>
                  </a:lnTo>
                  <a:lnTo>
                    <a:pt x="12311" y="54314"/>
                  </a:lnTo>
                  <a:lnTo>
                    <a:pt x="12311" y="12567"/>
                  </a:lnTo>
                  <a:lnTo>
                    <a:pt x="15251" y="14399"/>
                  </a:lnTo>
                  <a:lnTo>
                    <a:pt x="76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0"/>
            <p:cNvSpPr/>
            <p:nvPr/>
          </p:nvSpPr>
          <p:spPr>
            <a:xfrm>
              <a:off x="5558650" y="1094975"/>
              <a:ext cx="381275" cy="1357850"/>
            </a:xfrm>
            <a:custGeom>
              <a:avLst/>
              <a:gdLst/>
              <a:ahLst/>
              <a:cxnLst/>
              <a:rect l="l" t="t" r="r" b="b"/>
              <a:pathLst>
                <a:path w="15251" h="54314" extrusionOk="0">
                  <a:moveTo>
                    <a:pt x="1" y="5028"/>
                  </a:moveTo>
                  <a:lnTo>
                    <a:pt x="7626" y="1"/>
                  </a:lnTo>
                  <a:lnTo>
                    <a:pt x="15251" y="14399"/>
                  </a:lnTo>
                  <a:lnTo>
                    <a:pt x="12311" y="12567"/>
                  </a:lnTo>
                  <a:lnTo>
                    <a:pt x="12311" y="54314"/>
                  </a:lnTo>
                  <a:lnTo>
                    <a:pt x="2940" y="48606"/>
                  </a:lnTo>
                  <a:lnTo>
                    <a:pt x="2940" y="68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" name="Google Shape;593;p30"/>
          <p:cNvGrpSpPr/>
          <p:nvPr/>
        </p:nvGrpSpPr>
        <p:grpSpPr>
          <a:xfrm>
            <a:off x="6958734" y="539505"/>
            <a:ext cx="238575" cy="1058594"/>
            <a:chOff x="4098600" y="2129050"/>
            <a:chExt cx="238575" cy="742300"/>
          </a:xfrm>
        </p:grpSpPr>
        <p:sp>
          <p:nvSpPr>
            <p:cNvPr id="594" name="Google Shape;594;p30"/>
            <p:cNvSpPr/>
            <p:nvPr/>
          </p:nvSpPr>
          <p:spPr>
            <a:xfrm>
              <a:off x="4195500" y="2283475"/>
              <a:ext cx="103325" cy="587875"/>
            </a:xfrm>
            <a:custGeom>
              <a:avLst/>
              <a:gdLst/>
              <a:ahLst/>
              <a:cxnLst/>
              <a:rect l="l" t="t" r="r" b="b"/>
              <a:pathLst>
                <a:path w="4133" h="23515" extrusionOk="0">
                  <a:moveTo>
                    <a:pt x="1" y="1"/>
                  </a:moveTo>
                  <a:lnTo>
                    <a:pt x="2684" y="23515"/>
                  </a:lnTo>
                  <a:lnTo>
                    <a:pt x="4133" y="22748"/>
                  </a:lnTo>
                  <a:lnTo>
                    <a:pt x="4133" y="2088"/>
                  </a:lnTo>
                  <a:lnTo>
                    <a:pt x="767" y="1"/>
                  </a:lnTo>
                  <a:close/>
                </a:path>
              </a:pathLst>
            </a:custGeom>
            <a:solidFill>
              <a:srgbClr val="FC90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0"/>
            <p:cNvSpPr/>
            <p:nvPr/>
          </p:nvSpPr>
          <p:spPr>
            <a:xfrm>
              <a:off x="4174200" y="2129050"/>
              <a:ext cx="162975" cy="210900"/>
            </a:xfrm>
            <a:custGeom>
              <a:avLst/>
              <a:gdLst/>
              <a:ahLst/>
              <a:cxnLst/>
              <a:rect l="l" t="t" r="r" b="b"/>
              <a:pathLst>
                <a:path w="6519" h="8436" extrusionOk="0">
                  <a:moveTo>
                    <a:pt x="5112" y="8435"/>
                  </a:moveTo>
                  <a:lnTo>
                    <a:pt x="6518" y="7668"/>
                  </a:lnTo>
                  <a:lnTo>
                    <a:pt x="2471" y="1"/>
                  </a:lnTo>
                  <a:lnTo>
                    <a:pt x="1066" y="768"/>
                  </a:lnTo>
                  <a:lnTo>
                    <a:pt x="1" y="3664"/>
                  </a:lnTo>
                  <a:lnTo>
                    <a:pt x="853" y="6178"/>
                  </a:lnTo>
                  <a:lnTo>
                    <a:pt x="1619" y="6178"/>
                  </a:lnTo>
                  <a:lnTo>
                    <a:pt x="1321" y="6007"/>
                  </a:lnTo>
                  <a:lnTo>
                    <a:pt x="1619" y="6178"/>
                  </a:lnTo>
                  <a:lnTo>
                    <a:pt x="2088" y="6220"/>
                  </a:lnTo>
                  <a:lnTo>
                    <a:pt x="1619" y="6178"/>
                  </a:lnTo>
                  <a:lnTo>
                    <a:pt x="4985" y="8265"/>
                  </a:lnTo>
                  <a:lnTo>
                    <a:pt x="4985" y="8222"/>
                  </a:lnTo>
                  <a:close/>
                </a:path>
              </a:pathLst>
            </a:custGeom>
            <a:solidFill>
              <a:srgbClr val="FC90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0"/>
            <p:cNvSpPr/>
            <p:nvPr/>
          </p:nvSpPr>
          <p:spPr>
            <a:xfrm>
              <a:off x="4098600" y="2148225"/>
              <a:ext cx="203425" cy="723125"/>
            </a:xfrm>
            <a:custGeom>
              <a:avLst/>
              <a:gdLst/>
              <a:ahLst/>
              <a:cxnLst/>
              <a:rect l="l" t="t" r="r" b="b"/>
              <a:pathLst>
                <a:path w="8137" h="28925" extrusionOk="0">
                  <a:moveTo>
                    <a:pt x="4090" y="1"/>
                  </a:moveTo>
                  <a:lnTo>
                    <a:pt x="0" y="2684"/>
                  </a:lnTo>
                  <a:lnTo>
                    <a:pt x="1619" y="3621"/>
                  </a:lnTo>
                  <a:lnTo>
                    <a:pt x="1619" y="25858"/>
                  </a:lnTo>
                  <a:lnTo>
                    <a:pt x="6560" y="28925"/>
                  </a:lnTo>
                  <a:lnTo>
                    <a:pt x="6560" y="6689"/>
                  </a:lnTo>
                  <a:lnTo>
                    <a:pt x="8136" y="7668"/>
                  </a:lnTo>
                  <a:lnTo>
                    <a:pt x="4090" y="1"/>
                  </a:lnTo>
                  <a:close/>
                </a:path>
              </a:pathLst>
            </a:custGeom>
            <a:solidFill>
              <a:srgbClr val="FC90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0"/>
            <p:cNvSpPr/>
            <p:nvPr/>
          </p:nvSpPr>
          <p:spPr>
            <a:xfrm>
              <a:off x="4098600" y="2148225"/>
              <a:ext cx="203425" cy="723125"/>
            </a:xfrm>
            <a:custGeom>
              <a:avLst/>
              <a:gdLst/>
              <a:ahLst/>
              <a:cxnLst/>
              <a:rect l="l" t="t" r="r" b="b"/>
              <a:pathLst>
                <a:path w="8137" h="28925" extrusionOk="0">
                  <a:moveTo>
                    <a:pt x="0" y="2684"/>
                  </a:moveTo>
                  <a:lnTo>
                    <a:pt x="4090" y="1"/>
                  </a:lnTo>
                  <a:lnTo>
                    <a:pt x="8136" y="7668"/>
                  </a:lnTo>
                  <a:lnTo>
                    <a:pt x="6560" y="6689"/>
                  </a:lnTo>
                  <a:lnTo>
                    <a:pt x="6560" y="28925"/>
                  </a:lnTo>
                  <a:lnTo>
                    <a:pt x="1619" y="25858"/>
                  </a:lnTo>
                  <a:lnTo>
                    <a:pt x="1619" y="36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" name="Google Shape;598;p30"/>
          <p:cNvGrpSpPr/>
          <p:nvPr/>
        </p:nvGrpSpPr>
        <p:grpSpPr>
          <a:xfrm>
            <a:off x="5390533" y="656238"/>
            <a:ext cx="1943066" cy="2900534"/>
            <a:chOff x="4697938" y="398448"/>
            <a:chExt cx="1632829" cy="2031044"/>
          </a:xfrm>
        </p:grpSpPr>
        <p:grpSp>
          <p:nvGrpSpPr>
            <p:cNvPr id="599" name="Google Shape;599;p30"/>
            <p:cNvGrpSpPr/>
            <p:nvPr/>
          </p:nvGrpSpPr>
          <p:grpSpPr>
            <a:xfrm>
              <a:off x="4697937" y="398448"/>
              <a:ext cx="1632829" cy="2031044"/>
              <a:chOff x="10110500" y="3582498"/>
              <a:chExt cx="1632829" cy="2031044"/>
            </a:xfrm>
          </p:grpSpPr>
          <p:sp>
            <p:nvSpPr>
              <p:cNvPr id="600" name="Google Shape;600;p30"/>
              <p:cNvSpPr/>
              <p:nvPr/>
            </p:nvSpPr>
            <p:spPr>
              <a:xfrm>
                <a:off x="10449438" y="5128737"/>
                <a:ext cx="615069" cy="420998"/>
              </a:xfrm>
              <a:custGeom>
                <a:avLst/>
                <a:gdLst/>
                <a:ahLst/>
                <a:cxnLst/>
                <a:rect l="l" t="t" r="r" b="b"/>
                <a:pathLst>
                  <a:path w="28755" h="19682" extrusionOk="0">
                    <a:moveTo>
                      <a:pt x="28755" y="11800"/>
                    </a:moveTo>
                    <a:lnTo>
                      <a:pt x="28755" y="14527"/>
                    </a:lnTo>
                    <a:lnTo>
                      <a:pt x="19639" y="19681"/>
                    </a:lnTo>
                    <a:lnTo>
                      <a:pt x="1" y="7881"/>
                    </a:lnTo>
                    <a:lnTo>
                      <a:pt x="1" y="5198"/>
                    </a:lnTo>
                    <a:lnTo>
                      <a:pt x="915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0"/>
              <p:cNvSpPr/>
              <p:nvPr/>
            </p:nvSpPr>
            <p:spPr>
              <a:xfrm>
                <a:off x="10449438" y="5297308"/>
                <a:ext cx="615069" cy="252423"/>
              </a:xfrm>
              <a:custGeom>
                <a:avLst/>
                <a:gdLst/>
                <a:ahLst/>
                <a:cxnLst/>
                <a:rect l="l" t="t" r="r" b="b"/>
                <a:pathLst>
                  <a:path w="28755" h="11801" extrusionOk="0">
                    <a:moveTo>
                      <a:pt x="28755" y="3919"/>
                    </a:moveTo>
                    <a:lnTo>
                      <a:pt x="28755" y="6646"/>
                    </a:lnTo>
                    <a:lnTo>
                      <a:pt x="19639" y="11800"/>
                    </a:lnTo>
                    <a:lnTo>
                      <a:pt x="1" y="0"/>
                    </a:lnTo>
                    <a:lnTo>
                      <a:pt x="19639" y="9116"/>
                    </a:ln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0"/>
              <p:cNvSpPr/>
              <p:nvPr/>
            </p:nvSpPr>
            <p:spPr>
              <a:xfrm>
                <a:off x="10449438" y="5239898"/>
                <a:ext cx="420078" cy="309834"/>
              </a:xfrm>
              <a:custGeom>
                <a:avLst/>
                <a:gdLst/>
                <a:ahLst/>
                <a:cxnLst/>
                <a:rect l="l" t="t" r="r" b="b"/>
                <a:pathLst>
                  <a:path w="19639" h="14485" extrusionOk="0">
                    <a:moveTo>
                      <a:pt x="1" y="1"/>
                    </a:moveTo>
                    <a:lnTo>
                      <a:pt x="1" y="2684"/>
                    </a:lnTo>
                    <a:lnTo>
                      <a:pt x="19639" y="14484"/>
                    </a:lnTo>
                    <a:lnTo>
                      <a:pt x="19639" y="1180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D3E8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0"/>
              <p:cNvSpPr/>
              <p:nvPr/>
            </p:nvSpPr>
            <p:spPr>
              <a:xfrm>
                <a:off x="10449438" y="5239898"/>
                <a:ext cx="420078" cy="309834"/>
              </a:xfrm>
              <a:custGeom>
                <a:avLst/>
                <a:gdLst/>
                <a:ahLst/>
                <a:cxnLst/>
                <a:rect l="l" t="t" r="r" b="b"/>
                <a:pathLst>
                  <a:path w="19639" h="14485" extrusionOk="0">
                    <a:moveTo>
                      <a:pt x="19639" y="11800"/>
                    </a:moveTo>
                    <a:lnTo>
                      <a:pt x="19639" y="14484"/>
                    </a:lnTo>
                    <a:lnTo>
                      <a:pt x="1" y="268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0"/>
              <p:cNvSpPr/>
              <p:nvPr/>
            </p:nvSpPr>
            <p:spPr>
              <a:xfrm>
                <a:off x="10615272" y="4959267"/>
                <a:ext cx="317107" cy="440121"/>
              </a:xfrm>
              <a:custGeom>
                <a:avLst/>
                <a:gdLst/>
                <a:ahLst/>
                <a:cxnLst/>
                <a:rect l="l" t="t" r="r" b="b"/>
                <a:pathLst>
                  <a:path w="14825" h="20576" extrusionOk="0">
                    <a:moveTo>
                      <a:pt x="14825" y="7625"/>
                    </a:moveTo>
                    <a:lnTo>
                      <a:pt x="14825" y="19340"/>
                    </a:lnTo>
                    <a:lnTo>
                      <a:pt x="12652" y="20575"/>
                    </a:lnTo>
                    <a:lnTo>
                      <a:pt x="1" y="12993"/>
                    </a:lnTo>
                    <a:lnTo>
                      <a:pt x="1" y="1236"/>
                    </a:lnTo>
                    <a:lnTo>
                      <a:pt x="2173" y="0"/>
                    </a:ln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0"/>
              <p:cNvSpPr/>
              <p:nvPr/>
            </p:nvSpPr>
            <p:spPr>
              <a:xfrm>
                <a:off x="10615272" y="5122363"/>
                <a:ext cx="317107" cy="277022"/>
              </a:xfrm>
              <a:custGeom>
                <a:avLst/>
                <a:gdLst/>
                <a:ahLst/>
                <a:cxnLst/>
                <a:rect l="l" t="t" r="r" b="b"/>
                <a:pathLst>
                  <a:path w="14825" h="12951" extrusionOk="0">
                    <a:moveTo>
                      <a:pt x="14825" y="0"/>
                    </a:moveTo>
                    <a:lnTo>
                      <a:pt x="14825" y="11715"/>
                    </a:lnTo>
                    <a:lnTo>
                      <a:pt x="12652" y="12950"/>
                    </a:lnTo>
                    <a:lnTo>
                      <a:pt x="1" y="5368"/>
                    </a:lnTo>
                    <a:lnTo>
                      <a:pt x="12652" y="1193"/>
                    </a:ln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30"/>
              <p:cNvSpPr/>
              <p:nvPr/>
            </p:nvSpPr>
            <p:spPr>
              <a:xfrm>
                <a:off x="10615272" y="4985684"/>
                <a:ext cx="270648" cy="413704"/>
              </a:xfrm>
              <a:custGeom>
                <a:avLst/>
                <a:gdLst/>
                <a:ahLst/>
                <a:cxnLst/>
                <a:rect l="l" t="t" r="r" b="b"/>
                <a:pathLst>
                  <a:path w="12653" h="19341" extrusionOk="0">
                    <a:moveTo>
                      <a:pt x="1" y="1"/>
                    </a:moveTo>
                    <a:lnTo>
                      <a:pt x="1" y="11758"/>
                    </a:lnTo>
                    <a:lnTo>
                      <a:pt x="12652" y="19340"/>
                    </a:lnTo>
                    <a:lnTo>
                      <a:pt x="12652" y="758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D3E8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30"/>
              <p:cNvSpPr/>
              <p:nvPr/>
            </p:nvSpPr>
            <p:spPr>
              <a:xfrm>
                <a:off x="10615272" y="4985684"/>
                <a:ext cx="270648" cy="413704"/>
              </a:xfrm>
              <a:custGeom>
                <a:avLst/>
                <a:gdLst/>
                <a:ahLst/>
                <a:cxnLst/>
                <a:rect l="l" t="t" r="r" b="b"/>
                <a:pathLst>
                  <a:path w="12653" h="19341" extrusionOk="0">
                    <a:moveTo>
                      <a:pt x="12652" y="7583"/>
                    </a:moveTo>
                    <a:lnTo>
                      <a:pt x="12652" y="19340"/>
                    </a:lnTo>
                    <a:lnTo>
                      <a:pt x="1" y="1175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30"/>
              <p:cNvSpPr/>
              <p:nvPr/>
            </p:nvSpPr>
            <p:spPr>
              <a:xfrm>
                <a:off x="10110500" y="3582498"/>
                <a:ext cx="1534454" cy="2021933"/>
              </a:xfrm>
              <a:custGeom>
                <a:avLst/>
                <a:gdLst/>
                <a:ahLst/>
                <a:cxnLst/>
                <a:rect l="l" t="t" r="r" b="b"/>
                <a:pathLst>
                  <a:path w="71737" h="94527" extrusionOk="0">
                    <a:moveTo>
                      <a:pt x="71736" y="91502"/>
                    </a:moveTo>
                    <a:lnTo>
                      <a:pt x="71736" y="44729"/>
                    </a:lnTo>
                    <a:cubicBezTo>
                      <a:pt x="71736" y="42727"/>
                      <a:pt x="70714" y="40852"/>
                      <a:pt x="68967" y="39787"/>
                    </a:cubicBezTo>
                    <a:lnTo>
                      <a:pt x="5155" y="342"/>
                    </a:lnTo>
                    <a:cubicBezTo>
                      <a:pt x="4601" y="1"/>
                      <a:pt x="3920" y="1"/>
                      <a:pt x="3408" y="342"/>
                    </a:cubicBezTo>
                    <a:lnTo>
                      <a:pt x="3408" y="342"/>
                    </a:lnTo>
                    <a:lnTo>
                      <a:pt x="938" y="1577"/>
                    </a:lnTo>
                    <a:lnTo>
                      <a:pt x="938" y="1577"/>
                    </a:lnTo>
                    <a:cubicBezTo>
                      <a:pt x="341" y="1875"/>
                      <a:pt x="0" y="2429"/>
                      <a:pt x="0" y="3110"/>
                    </a:cubicBezTo>
                    <a:lnTo>
                      <a:pt x="0" y="49883"/>
                    </a:lnTo>
                    <a:cubicBezTo>
                      <a:pt x="0" y="51885"/>
                      <a:pt x="1023" y="53760"/>
                      <a:pt x="2727" y="54825"/>
                    </a:cubicBezTo>
                    <a:lnTo>
                      <a:pt x="66582" y="94271"/>
                    </a:lnTo>
                    <a:cubicBezTo>
                      <a:pt x="66965" y="94484"/>
                      <a:pt x="67434" y="94526"/>
                      <a:pt x="67902" y="94398"/>
                    </a:cubicBezTo>
                    <a:lnTo>
                      <a:pt x="67902" y="94441"/>
                    </a:lnTo>
                    <a:lnTo>
                      <a:pt x="68201" y="94313"/>
                    </a:lnTo>
                    <a:lnTo>
                      <a:pt x="68371" y="94228"/>
                    </a:lnTo>
                    <a:lnTo>
                      <a:pt x="70501" y="93248"/>
                    </a:lnTo>
                    <a:cubicBezTo>
                      <a:pt x="71225" y="92993"/>
                      <a:pt x="71736" y="92311"/>
                      <a:pt x="71736" y="91502"/>
                    </a:cubicBez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0"/>
              <p:cNvSpPr/>
              <p:nvPr/>
            </p:nvSpPr>
            <p:spPr>
              <a:xfrm>
                <a:off x="10110500" y="3611460"/>
                <a:ext cx="1480680" cy="1992393"/>
              </a:xfrm>
              <a:custGeom>
                <a:avLst/>
                <a:gdLst/>
                <a:ahLst/>
                <a:cxnLst/>
                <a:rect l="l" t="t" r="r" b="b"/>
                <a:pathLst>
                  <a:path w="69223" h="93146" extrusionOk="0">
                    <a:moveTo>
                      <a:pt x="1736" y="1"/>
                    </a:moveTo>
                    <a:cubicBezTo>
                      <a:pt x="835" y="1"/>
                      <a:pt x="0" y="726"/>
                      <a:pt x="0" y="1714"/>
                    </a:cubicBezTo>
                    <a:lnTo>
                      <a:pt x="0" y="48529"/>
                    </a:lnTo>
                    <a:cubicBezTo>
                      <a:pt x="0" y="50531"/>
                      <a:pt x="1065" y="52406"/>
                      <a:pt x="2769" y="53428"/>
                    </a:cubicBezTo>
                    <a:lnTo>
                      <a:pt x="66582" y="92874"/>
                    </a:lnTo>
                    <a:cubicBezTo>
                      <a:pt x="66878" y="93060"/>
                      <a:pt x="67196" y="93145"/>
                      <a:pt x="67506" y="93145"/>
                    </a:cubicBezTo>
                    <a:cubicBezTo>
                      <a:pt x="68400" y="93145"/>
                      <a:pt x="69223" y="92438"/>
                      <a:pt x="69223" y="91426"/>
                    </a:cubicBezTo>
                    <a:lnTo>
                      <a:pt x="69223" y="44610"/>
                    </a:lnTo>
                    <a:cubicBezTo>
                      <a:pt x="69223" y="42608"/>
                      <a:pt x="68158" y="40734"/>
                      <a:pt x="66454" y="39711"/>
                    </a:cubicBezTo>
                    <a:lnTo>
                      <a:pt x="2642" y="265"/>
                    </a:lnTo>
                    <a:cubicBezTo>
                      <a:pt x="2352" y="83"/>
                      <a:pt x="2040" y="1"/>
                      <a:pt x="17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0"/>
              <p:cNvSpPr/>
              <p:nvPr/>
            </p:nvSpPr>
            <p:spPr>
              <a:xfrm>
                <a:off x="10110500" y="3601642"/>
                <a:ext cx="1480680" cy="2011901"/>
              </a:xfrm>
              <a:custGeom>
                <a:avLst/>
                <a:gdLst/>
                <a:ahLst/>
                <a:cxnLst/>
                <a:rect l="l" t="t" r="r" b="b"/>
                <a:pathLst>
                  <a:path w="69223" h="94058" extrusionOk="0">
                    <a:moveTo>
                      <a:pt x="69223" y="45069"/>
                    </a:moveTo>
                    <a:lnTo>
                      <a:pt x="69223" y="91885"/>
                    </a:lnTo>
                    <a:cubicBezTo>
                      <a:pt x="69223" y="93248"/>
                      <a:pt x="67732" y="94057"/>
                      <a:pt x="66582" y="93333"/>
                    </a:cubicBezTo>
                    <a:lnTo>
                      <a:pt x="2769" y="53887"/>
                    </a:lnTo>
                    <a:cubicBezTo>
                      <a:pt x="1065" y="52865"/>
                      <a:pt x="0" y="50990"/>
                      <a:pt x="0" y="48988"/>
                    </a:cubicBezTo>
                    <a:lnTo>
                      <a:pt x="0" y="2173"/>
                    </a:lnTo>
                    <a:cubicBezTo>
                      <a:pt x="0" y="852"/>
                      <a:pt x="1491" y="0"/>
                      <a:pt x="2642" y="724"/>
                    </a:cubicBezTo>
                    <a:lnTo>
                      <a:pt x="66454" y="40170"/>
                    </a:lnTo>
                    <a:cubicBezTo>
                      <a:pt x="68158" y="41193"/>
                      <a:pt x="69223" y="43067"/>
                      <a:pt x="69223" y="45069"/>
                    </a:cubicBez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0"/>
              <p:cNvSpPr/>
              <p:nvPr/>
            </p:nvSpPr>
            <p:spPr>
              <a:xfrm>
                <a:off x="10149686" y="3669062"/>
                <a:ext cx="1402328" cy="1880694"/>
              </a:xfrm>
              <a:custGeom>
                <a:avLst/>
                <a:gdLst/>
                <a:ahLst/>
                <a:cxnLst/>
                <a:rect l="l" t="t" r="r" b="b"/>
                <a:pathLst>
                  <a:path w="65560" h="87924" extrusionOk="0">
                    <a:moveTo>
                      <a:pt x="65559" y="42684"/>
                    </a:moveTo>
                    <a:lnTo>
                      <a:pt x="65559" y="85879"/>
                    </a:lnTo>
                    <a:cubicBezTo>
                      <a:pt x="65559" y="87157"/>
                      <a:pt x="64153" y="87923"/>
                      <a:pt x="63046" y="87284"/>
                    </a:cubicBezTo>
                    <a:lnTo>
                      <a:pt x="2641" y="49926"/>
                    </a:lnTo>
                    <a:cubicBezTo>
                      <a:pt x="1023" y="48946"/>
                      <a:pt x="0" y="47157"/>
                      <a:pt x="0" y="45282"/>
                    </a:cubicBezTo>
                    <a:lnTo>
                      <a:pt x="0" y="2045"/>
                    </a:lnTo>
                    <a:cubicBezTo>
                      <a:pt x="0" y="767"/>
                      <a:pt x="1406" y="1"/>
                      <a:pt x="2514" y="682"/>
                    </a:cubicBezTo>
                    <a:lnTo>
                      <a:pt x="62918" y="37998"/>
                    </a:lnTo>
                    <a:cubicBezTo>
                      <a:pt x="64537" y="39021"/>
                      <a:pt x="65559" y="40767"/>
                      <a:pt x="65559" y="42684"/>
                    </a:cubicBez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0"/>
              <p:cNvSpPr/>
              <p:nvPr/>
            </p:nvSpPr>
            <p:spPr>
              <a:xfrm>
                <a:off x="10149686" y="3669062"/>
                <a:ext cx="1402328" cy="1880694"/>
              </a:xfrm>
              <a:custGeom>
                <a:avLst/>
                <a:gdLst/>
                <a:ahLst/>
                <a:cxnLst/>
                <a:rect l="l" t="t" r="r" b="b"/>
                <a:pathLst>
                  <a:path w="65560" h="87924" extrusionOk="0">
                    <a:moveTo>
                      <a:pt x="65559" y="42684"/>
                    </a:moveTo>
                    <a:lnTo>
                      <a:pt x="65559" y="85879"/>
                    </a:lnTo>
                    <a:cubicBezTo>
                      <a:pt x="65559" y="87157"/>
                      <a:pt x="64153" y="87923"/>
                      <a:pt x="63046" y="87284"/>
                    </a:cubicBezTo>
                    <a:lnTo>
                      <a:pt x="2641" y="49926"/>
                    </a:lnTo>
                    <a:cubicBezTo>
                      <a:pt x="1023" y="48946"/>
                      <a:pt x="0" y="47157"/>
                      <a:pt x="0" y="45282"/>
                    </a:cubicBezTo>
                    <a:lnTo>
                      <a:pt x="0" y="2045"/>
                    </a:lnTo>
                    <a:cubicBezTo>
                      <a:pt x="0" y="767"/>
                      <a:pt x="1406" y="1"/>
                      <a:pt x="2514" y="682"/>
                    </a:cubicBezTo>
                    <a:lnTo>
                      <a:pt x="62918" y="37998"/>
                    </a:lnTo>
                    <a:cubicBezTo>
                      <a:pt x="64537" y="39021"/>
                      <a:pt x="65559" y="40767"/>
                      <a:pt x="65559" y="42684"/>
                    </a:cubicBez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0"/>
              <p:cNvSpPr/>
              <p:nvPr/>
            </p:nvSpPr>
            <p:spPr>
              <a:xfrm>
                <a:off x="10149686" y="3671800"/>
                <a:ext cx="1402328" cy="1877037"/>
              </a:xfrm>
              <a:custGeom>
                <a:avLst/>
                <a:gdLst/>
                <a:ahLst/>
                <a:cxnLst/>
                <a:rect l="l" t="t" r="r" b="b"/>
                <a:pathLst>
                  <a:path w="65560" h="87753" extrusionOk="0">
                    <a:moveTo>
                      <a:pt x="65559" y="42556"/>
                    </a:moveTo>
                    <a:lnTo>
                      <a:pt x="65559" y="85751"/>
                    </a:lnTo>
                    <a:cubicBezTo>
                      <a:pt x="65559" y="85836"/>
                      <a:pt x="65559" y="85921"/>
                      <a:pt x="65559" y="86006"/>
                    </a:cubicBezTo>
                    <a:cubicBezTo>
                      <a:pt x="65389" y="87156"/>
                      <a:pt x="64068" y="87753"/>
                      <a:pt x="63088" y="87156"/>
                    </a:cubicBezTo>
                    <a:lnTo>
                      <a:pt x="2641" y="49798"/>
                    </a:lnTo>
                    <a:cubicBezTo>
                      <a:pt x="980" y="48818"/>
                      <a:pt x="0" y="47029"/>
                      <a:pt x="0" y="45112"/>
                    </a:cubicBezTo>
                    <a:lnTo>
                      <a:pt x="0" y="1917"/>
                    </a:lnTo>
                    <a:cubicBezTo>
                      <a:pt x="0" y="810"/>
                      <a:pt x="1150" y="0"/>
                      <a:pt x="2215" y="384"/>
                    </a:cubicBezTo>
                    <a:cubicBezTo>
                      <a:pt x="2301" y="426"/>
                      <a:pt x="2428" y="469"/>
                      <a:pt x="2514" y="554"/>
                    </a:cubicBezTo>
                    <a:lnTo>
                      <a:pt x="62918" y="37870"/>
                    </a:lnTo>
                    <a:cubicBezTo>
                      <a:pt x="64537" y="38893"/>
                      <a:pt x="65559" y="40639"/>
                      <a:pt x="65559" y="4255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30"/>
              <p:cNvSpPr/>
              <p:nvPr/>
            </p:nvSpPr>
            <p:spPr>
              <a:xfrm>
                <a:off x="10196144" y="3679992"/>
                <a:ext cx="1355869" cy="1831497"/>
              </a:xfrm>
              <a:custGeom>
                <a:avLst/>
                <a:gdLst/>
                <a:ahLst/>
                <a:cxnLst/>
                <a:rect l="l" t="t" r="r" b="b"/>
                <a:pathLst>
                  <a:path w="63388" h="85624" extrusionOk="0">
                    <a:moveTo>
                      <a:pt x="63387" y="42173"/>
                    </a:moveTo>
                    <a:lnTo>
                      <a:pt x="63387" y="85368"/>
                    </a:lnTo>
                    <a:cubicBezTo>
                      <a:pt x="63387" y="85453"/>
                      <a:pt x="63387" y="85538"/>
                      <a:pt x="63387" y="85623"/>
                    </a:cubicBezTo>
                    <a:cubicBezTo>
                      <a:pt x="63259" y="85538"/>
                      <a:pt x="63174" y="85495"/>
                      <a:pt x="63046" y="85453"/>
                    </a:cubicBezTo>
                    <a:lnTo>
                      <a:pt x="2599" y="48137"/>
                    </a:lnTo>
                    <a:cubicBezTo>
                      <a:pt x="980" y="47114"/>
                      <a:pt x="1" y="45368"/>
                      <a:pt x="1" y="43451"/>
                    </a:cubicBezTo>
                    <a:lnTo>
                      <a:pt x="1" y="256"/>
                    </a:lnTo>
                    <a:cubicBezTo>
                      <a:pt x="1" y="171"/>
                      <a:pt x="1" y="86"/>
                      <a:pt x="1" y="1"/>
                    </a:cubicBezTo>
                    <a:cubicBezTo>
                      <a:pt x="129" y="43"/>
                      <a:pt x="214" y="86"/>
                      <a:pt x="299" y="171"/>
                    </a:cubicBezTo>
                    <a:lnTo>
                      <a:pt x="60746" y="37487"/>
                    </a:lnTo>
                    <a:cubicBezTo>
                      <a:pt x="62365" y="38510"/>
                      <a:pt x="63387" y="40256"/>
                      <a:pt x="63387" y="4217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30"/>
              <p:cNvSpPr/>
              <p:nvPr/>
            </p:nvSpPr>
            <p:spPr>
              <a:xfrm>
                <a:off x="10998871" y="4457223"/>
                <a:ext cx="744458" cy="987726"/>
              </a:xfrm>
              <a:custGeom>
                <a:avLst/>
                <a:gdLst/>
                <a:ahLst/>
                <a:cxnLst/>
                <a:rect l="l" t="t" r="r" b="b"/>
                <a:pathLst>
                  <a:path w="34804" h="46177" extrusionOk="0">
                    <a:moveTo>
                      <a:pt x="34293" y="20532"/>
                    </a:moveTo>
                    <a:lnTo>
                      <a:pt x="938" y="85"/>
                    </a:lnTo>
                    <a:cubicBezTo>
                      <a:pt x="853" y="0"/>
                      <a:pt x="725" y="0"/>
                      <a:pt x="597" y="43"/>
                    </a:cubicBezTo>
                    <a:lnTo>
                      <a:pt x="1" y="298"/>
                    </a:lnTo>
                    <a:lnTo>
                      <a:pt x="427" y="895"/>
                    </a:lnTo>
                    <a:lnTo>
                      <a:pt x="427" y="24494"/>
                    </a:lnTo>
                    <a:cubicBezTo>
                      <a:pt x="469" y="24877"/>
                      <a:pt x="640" y="25218"/>
                      <a:pt x="981" y="25431"/>
                    </a:cubicBezTo>
                    <a:lnTo>
                      <a:pt x="33483" y="45325"/>
                    </a:lnTo>
                    <a:lnTo>
                      <a:pt x="34080" y="46177"/>
                    </a:lnTo>
                    <a:lnTo>
                      <a:pt x="34633" y="45878"/>
                    </a:lnTo>
                    <a:lnTo>
                      <a:pt x="34676" y="45878"/>
                    </a:lnTo>
                    <a:lnTo>
                      <a:pt x="34676" y="45878"/>
                    </a:lnTo>
                    <a:cubicBezTo>
                      <a:pt x="34761" y="45836"/>
                      <a:pt x="34804" y="45708"/>
                      <a:pt x="34804" y="45580"/>
                    </a:cubicBezTo>
                    <a:lnTo>
                      <a:pt x="34804" y="21427"/>
                    </a:lnTo>
                    <a:cubicBezTo>
                      <a:pt x="34804" y="21044"/>
                      <a:pt x="34591" y="20745"/>
                      <a:pt x="34293" y="20532"/>
                    </a:cubicBez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0"/>
              <p:cNvSpPr/>
              <p:nvPr/>
            </p:nvSpPr>
            <p:spPr>
              <a:xfrm>
                <a:off x="11013459" y="4498205"/>
                <a:ext cx="695261" cy="911214"/>
              </a:xfrm>
              <a:custGeom>
                <a:avLst/>
                <a:gdLst/>
                <a:ahLst/>
                <a:cxnLst/>
                <a:rect l="l" t="t" r="r" b="b"/>
                <a:pathLst>
                  <a:path w="32504" h="42600" extrusionOk="0">
                    <a:moveTo>
                      <a:pt x="32034" y="19511"/>
                    </a:moveTo>
                    <a:lnTo>
                      <a:pt x="597" y="257"/>
                    </a:lnTo>
                    <a:lnTo>
                      <a:pt x="469" y="171"/>
                    </a:lnTo>
                    <a:cubicBezTo>
                      <a:pt x="213" y="1"/>
                      <a:pt x="0" y="129"/>
                      <a:pt x="0" y="427"/>
                    </a:cubicBezTo>
                    <a:lnTo>
                      <a:pt x="0" y="22280"/>
                    </a:lnTo>
                    <a:cubicBezTo>
                      <a:pt x="43" y="22621"/>
                      <a:pt x="213" y="22919"/>
                      <a:pt x="469" y="23089"/>
                    </a:cubicBezTo>
                    <a:lnTo>
                      <a:pt x="32034" y="42429"/>
                    </a:lnTo>
                    <a:cubicBezTo>
                      <a:pt x="32290" y="42599"/>
                      <a:pt x="32503" y="42471"/>
                      <a:pt x="32503" y="42173"/>
                    </a:cubicBezTo>
                    <a:lnTo>
                      <a:pt x="32503" y="20320"/>
                    </a:lnTo>
                    <a:cubicBezTo>
                      <a:pt x="32503" y="19980"/>
                      <a:pt x="32290" y="19681"/>
                      <a:pt x="32034" y="19511"/>
                    </a:cubicBezTo>
                    <a:close/>
                  </a:path>
                </a:pathLst>
              </a:custGeom>
              <a:solidFill>
                <a:srgbClr val="009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30"/>
              <p:cNvSpPr/>
              <p:nvPr/>
            </p:nvSpPr>
            <p:spPr>
              <a:xfrm>
                <a:off x="11026207" y="4503681"/>
                <a:ext cx="682512" cy="892968"/>
              </a:xfrm>
              <a:custGeom>
                <a:avLst/>
                <a:gdLst/>
                <a:ahLst/>
                <a:cxnLst/>
                <a:rect l="l" t="t" r="r" b="b"/>
                <a:pathLst>
                  <a:path w="31908" h="41747" extrusionOk="0">
                    <a:moveTo>
                      <a:pt x="31438" y="19255"/>
                    </a:moveTo>
                    <a:lnTo>
                      <a:pt x="1" y="1"/>
                    </a:lnTo>
                    <a:lnTo>
                      <a:pt x="1" y="13547"/>
                    </a:lnTo>
                    <a:lnTo>
                      <a:pt x="1" y="21683"/>
                    </a:lnTo>
                    <a:cubicBezTo>
                      <a:pt x="43" y="21981"/>
                      <a:pt x="214" y="22279"/>
                      <a:pt x="469" y="22492"/>
                    </a:cubicBezTo>
                    <a:lnTo>
                      <a:pt x="31907" y="41747"/>
                    </a:lnTo>
                    <a:lnTo>
                      <a:pt x="31907" y="20064"/>
                    </a:lnTo>
                    <a:cubicBezTo>
                      <a:pt x="31864" y="19724"/>
                      <a:pt x="31694" y="19425"/>
                      <a:pt x="31438" y="1925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18" name="Google Shape;618;p30"/>
              <p:cNvGrpSpPr/>
              <p:nvPr/>
            </p:nvGrpSpPr>
            <p:grpSpPr>
              <a:xfrm>
                <a:off x="10241175" y="4122725"/>
                <a:ext cx="628350" cy="941450"/>
                <a:chOff x="4652375" y="2119475"/>
                <a:chExt cx="628350" cy="941450"/>
              </a:xfrm>
            </p:grpSpPr>
            <p:sp>
              <p:nvSpPr>
                <p:cNvPr id="619" name="Google Shape;619;p30"/>
                <p:cNvSpPr/>
                <p:nvPr/>
              </p:nvSpPr>
              <p:spPr>
                <a:xfrm>
                  <a:off x="4652375" y="2318625"/>
                  <a:ext cx="145925" cy="8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3366" extrusionOk="0">
                      <a:moveTo>
                        <a:pt x="1576" y="0"/>
                      </a:moveTo>
                      <a:lnTo>
                        <a:pt x="0" y="895"/>
                      </a:lnTo>
                      <a:lnTo>
                        <a:pt x="4260" y="3366"/>
                      </a:lnTo>
                      <a:lnTo>
                        <a:pt x="5836" y="2471"/>
                      </a:lnTo>
                      <a:lnTo>
                        <a:pt x="1576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0" name="Google Shape;620;p30"/>
                <p:cNvSpPr/>
                <p:nvPr/>
              </p:nvSpPr>
              <p:spPr>
                <a:xfrm>
                  <a:off x="4652375" y="2697750"/>
                  <a:ext cx="145925" cy="8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3409" extrusionOk="0">
                      <a:moveTo>
                        <a:pt x="0" y="937"/>
                      </a:moveTo>
                      <a:lnTo>
                        <a:pt x="1576" y="0"/>
                      </a:lnTo>
                      <a:lnTo>
                        <a:pt x="5836" y="2471"/>
                      </a:lnTo>
                      <a:lnTo>
                        <a:pt x="4260" y="3408"/>
                      </a:lnTo>
                      <a:close/>
                    </a:path>
                  </a:pathLst>
                </a:custGeom>
                <a:solidFill>
                  <a:srgbClr val="7D91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" name="Google Shape;621;p30"/>
                <p:cNvSpPr/>
                <p:nvPr/>
              </p:nvSpPr>
              <p:spPr>
                <a:xfrm>
                  <a:off x="4652375" y="2340975"/>
                  <a:ext cx="106525" cy="44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1" h="17680" extrusionOk="0">
                      <a:moveTo>
                        <a:pt x="0" y="1"/>
                      </a:moveTo>
                      <a:lnTo>
                        <a:pt x="0" y="15208"/>
                      </a:lnTo>
                      <a:lnTo>
                        <a:pt x="4260" y="17679"/>
                      </a:lnTo>
                      <a:lnTo>
                        <a:pt x="4260" y="247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" name="Google Shape;622;p30"/>
                <p:cNvSpPr/>
                <p:nvPr/>
              </p:nvSpPr>
              <p:spPr>
                <a:xfrm>
                  <a:off x="4758875" y="2380375"/>
                  <a:ext cx="39425" cy="40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7" h="16104" extrusionOk="0">
                      <a:moveTo>
                        <a:pt x="1576" y="1"/>
                      </a:moveTo>
                      <a:lnTo>
                        <a:pt x="0" y="896"/>
                      </a:lnTo>
                      <a:lnTo>
                        <a:pt x="0" y="16103"/>
                      </a:lnTo>
                      <a:lnTo>
                        <a:pt x="1576" y="15166"/>
                      </a:lnTo>
                      <a:lnTo>
                        <a:pt x="1576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" name="Google Shape;623;p30"/>
                <p:cNvSpPr/>
                <p:nvPr/>
              </p:nvSpPr>
              <p:spPr>
                <a:xfrm>
                  <a:off x="4813175" y="2252600"/>
                  <a:ext cx="145925" cy="8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3366" extrusionOk="0">
                      <a:moveTo>
                        <a:pt x="1577" y="0"/>
                      </a:moveTo>
                      <a:lnTo>
                        <a:pt x="1" y="895"/>
                      </a:lnTo>
                      <a:lnTo>
                        <a:pt x="4261" y="3365"/>
                      </a:lnTo>
                      <a:lnTo>
                        <a:pt x="5837" y="2471"/>
                      </a:lnTo>
                      <a:lnTo>
                        <a:pt x="157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" name="Google Shape;624;p30"/>
                <p:cNvSpPr/>
                <p:nvPr/>
              </p:nvSpPr>
              <p:spPr>
                <a:xfrm>
                  <a:off x="4813175" y="2790400"/>
                  <a:ext cx="145925" cy="8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3409" extrusionOk="0">
                      <a:moveTo>
                        <a:pt x="1" y="937"/>
                      </a:moveTo>
                      <a:lnTo>
                        <a:pt x="1577" y="0"/>
                      </a:lnTo>
                      <a:lnTo>
                        <a:pt x="5837" y="2514"/>
                      </a:lnTo>
                      <a:lnTo>
                        <a:pt x="4261" y="3408"/>
                      </a:lnTo>
                      <a:close/>
                    </a:path>
                  </a:pathLst>
                </a:custGeom>
                <a:solidFill>
                  <a:srgbClr val="7D91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" name="Google Shape;625;p30"/>
                <p:cNvSpPr/>
                <p:nvPr/>
              </p:nvSpPr>
              <p:spPr>
                <a:xfrm>
                  <a:off x="4813175" y="2274950"/>
                  <a:ext cx="106525" cy="60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1" h="24027" extrusionOk="0">
                      <a:moveTo>
                        <a:pt x="1" y="1"/>
                      </a:moveTo>
                      <a:lnTo>
                        <a:pt x="1" y="21555"/>
                      </a:lnTo>
                      <a:lnTo>
                        <a:pt x="4261" y="24026"/>
                      </a:lnTo>
                      <a:lnTo>
                        <a:pt x="4261" y="247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" name="Google Shape;626;p30"/>
                <p:cNvSpPr/>
                <p:nvPr/>
              </p:nvSpPr>
              <p:spPr>
                <a:xfrm>
                  <a:off x="4919675" y="2314350"/>
                  <a:ext cx="39425" cy="56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7" h="22451" extrusionOk="0">
                      <a:moveTo>
                        <a:pt x="1577" y="1"/>
                      </a:moveTo>
                      <a:lnTo>
                        <a:pt x="1" y="895"/>
                      </a:lnTo>
                      <a:lnTo>
                        <a:pt x="1" y="22450"/>
                      </a:lnTo>
                      <a:lnTo>
                        <a:pt x="1577" y="21556"/>
                      </a:lnTo>
                      <a:lnTo>
                        <a:pt x="1577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" name="Google Shape;627;p30"/>
                <p:cNvSpPr/>
                <p:nvPr/>
              </p:nvSpPr>
              <p:spPr>
                <a:xfrm>
                  <a:off x="4974000" y="2185500"/>
                  <a:ext cx="145925" cy="8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3409" extrusionOk="0">
                      <a:moveTo>
                        <a:pt x="1576" y="1"/>
                      </a:moveTo>
                      <a:lnTo>
                        <a:pt x="0" y="938"/>
                      </a:lnTo>
                      <a:lnTo>
                        <a:pt x="4260" y="3408"/>
                      </a:lnTo>
                      <a:lnTo>
                        <a:pt x="5836" y="2514"/>
                      </a:lnTo>
                      <a:lnTo>
                        <a:pt x="1576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" name="Google Shape;628;p30"/>
                <p:cNvSpPr/>
                <p:nvPr/>
              </p:nvSpPr>
              <p:spPr>
                <a:xfrm>
                  <a:off x="4974000" y="2884100"/>
                  <a:ext cx="145925" cy="8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3367" extrusionOk="0">
                      <a:moveTo>
                        <a:pt x="0" y="896"/>
                      </a:moveTo>
                      <a:lnTo>
                        <a:pt x="1576" y="1"/>
                      </a:lnTo>
                      <a:lnTo>
                        <a:pt x="5836" y="2472"/>
                      </a:lnTo>
                      <a:lnTo>
                        <a:pt x="4260" y="3366"/>
                      </a:lnTo>
                      <a:close/>
                    </a:path>
                  </a:pathLst>
                </a:custGeom>
                <a:solidFill>
                  <a:srgbClr val="7D91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" name="Google Shape;629;p30"/>
                <p:cNvSpPr/>
                <p:nvPr/>
              </p:nvSpPr>
              <p:spPr>
                <a:xfrm>
                  <a:off x="4974000" y="2208925"/>
                  <a:ext cx="106500" cy="75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0" h="30374" extrusionOk="0">
                      <a:moveTo>
                        <a:pt x="0" y="1"/>
                      </a:moveTo>
                      <a:lnTo>
                        <a:pt x="0" y="27903"/>
                      </a:lnTo>
                      <a:lnTo>
                        <a:pt x="4260" y="30373"/>
                      </a:lnTo>
                      <a:lnTo>
                        <a:pt x="4260" y="247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" name="Google Shape;630;p30"/>
                <p:cNvSpPr/>
                <p:nvPr/>
              </p:nvSpPr>
              <p:spPr>
                <a:xfrm>
                  <a:off x="5080475" y="2248325"/>
                  <a:ext cx="39450" cy="71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8" h="28798" extrusionOk="0">
                      <a:moveTo>
                        <a:pt x="1577" y="1"/>
                      </a:moveTo>
                      <a:lnTo>
                        <a:pt x="1" y="895"/>
                      </a:lnTo>
                      <a:lnTo>
                        <a:pt x="1" y="28797"/>
                      </a:lnTo>
                      <a:lnTo>
                        <a:pt x="1577" y="27903"/>
                      </a:lnTo>
                      <a:lnTo>
                        <a:pt x="1577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" name="Google Shape;631;p30"/>
                <p:cNvSpPr/>
                <p:nvPr/>
              </p:nvSpPr>
              <p:spPr>
                <a:xfrm>
                  <a:off x="5134800" y="2119475"/>
                  <a:ext cx="145925" cy="8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3409" extrusionOk="0">
                      <a:moveTo>
                        <a:pt x="1577" y="0"/>
                      </a:moveTo>
                      <a:lnTo>
                        <a:pt x="0" y="938"/>
                      </a:lnTo>
                      <a:lnTo>
                        <a:pt x="4260" y="3408"/>
                      </a:lnTo>
                      <a:lnTo>
                        <a:pt x="5836" y="2514"/>
                      </a:lnTo>
                      <a:lnTo>
                        <a:pt x="1577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" name="Google Shape;632;p30"/>
                <p:cNvSpPr/>
                <p:nvPr/>
              </p:nvSpPr>
              <p:spPr>
                <a:xfrm>
                  <a:off x="5134800" y="2976775"/>
                  <a:ext cx="145925" cy="8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7" h="3366" extrusionOk="0">
                      <a:moveTo>
                        <a:pt x="0" y="895"/>
                      </a:moveTo>
                      <a:lnTo>
                        <a:pt x="1577" y="0"/>
                      </a:lnTo>
                      <a:lnTo>
                        <a:pt x="5836" y="2471"/>
                      </a:lnTo>
                      <a:lnTo>
                        <a:pt x="4260" y="3365"/>
                      </a:lnTo>
                      <a:close/>
                    </a:path>
                  </a:pathLst>
                </a:custGeom>
                <a:solidFill>
                  <a:srgbClr val="7D91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" name="Google Shape;633;p30"/>
                <p:cNvSpPr/>
                <p:nvPr/>
              </p:nvSpPr>
              <p:spPr>
                <a:xfrm>
                  <a:off x="5134800" y="2142900"/>
                  <a:ext cx="106525" cy="918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1" h="36721" extrusionOk="0">
                      <a:moveTo>
                        <a:pt x="0" y="1"/>
                      </a:moveTo>
                      <a:lnTo>
                        <a:pt x="0" y="34250"/>
                      </a:lnTo>
                      <a:lnTo>
                        <a:pt x="4260" y="36720"/>
                      </a:lnTo>
                      <a:lnTo>
                        <a:pt x="4260" y="247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4" name="Google Shape;634;p30"/>
                <p:cNvSpPr/>
                <p:nvPr/>
              </p:nvSpPr>
              <p:spPr>
                <a:xfrm>
                  <a:off x="5241300" y="2182300"/>
                  <a:ext cx="39425" cy="878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7" h="35145" extrusionOk="0">
                      <a:moveTo>
                        <a:pt x="1576" y="1"/>
                      </a:moveTo>
                      <a:lnTo>
                        <a:pt x="0" y="895"/>
                      </a:lnTo>
                      <a:lnTo>
                        <a:pt x="0" y="35144"/>
                      </a:lnTo>
                      <a:lnTo>
                        <a:pt x="1576" y="34250"/>
                      </a:lnTo>
                      <a:lnTo>
                        <a:pt x="1576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635" name="Google Shape;635;p30"/>
            <p:cNvSpPr/>
            <p:nvPr/>
          </p:nvSpPr>
          <p:spPr>
            <a:xfrm>
              <a:off x="5617225" y="1545950"/>
              <a:ext cx="681475" cy="597100"/>
            </a:xfrm>
            <a:custGeom>
              <a:avLst/>
              <a:gdLst/>
              <a:ahLst/>
              <a:cxnLst/>
              <a:rect l="l" t="t" r="r" b="b"/>
              <a:pathLst>
                <a:path w="27259" h="23884" extrusionOk="0">
                  <a:moveTo>
                    <a:pt x="0" y="7128"/>
                  </a:moveTo>
                  <a:lnTo>
                    <a:pt x="0" y="1001"/>
                  </a:lnTo>
                  <a:lnTo>
                    <a:pt x="5001" y="0"/>
                  </a:lnTo>
                  <a:lnTo>
                    <a:pt x="11379" y="9379"/>
                  </a:lnTo>
                  <a:lnTo>
                    <a:pt x="21632" y="6878"/>
                  </a:lnTo>
                  <a:lnTo>
                    <a:pt x="27259" y="15506"/>
                  </a:lnTo>
                  <a:lnTo>
                    <a:pt x="27259" y="2388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636" name="Google Shape;636;p30"/>
            <p:cNvSpPr/>
            <p:nvPr/>
          </p:nvSpPr>
          <p:spPr>
            <a:xfrm>
              <a:off x="5614100" y="1650300"/>
              <a:ext cx="687725" cy="575200"/>
            </a:xfrm>
            <a:custGeom>
              <a:avLst/>
              <a:gdLst/>
              <a:ahLst/>
              <a:cxnLst/>
              <a:rect l="l" t="t" r="r" b="b"/>
              <a:pathLst>
                <a:path w="27509" h="23008" extrusionOk="0">
                  <a:moveTo>
                    <a:pt x="0" y="6127"/>
                  </a:moveTo>
                  <a:lnTo>
                    <a:pt x="0" y="2376"/>
                  </a:lnTo>
                  <a:lnTo>
                    <a:pt x="12504" y="0"/>
                  </a:lnTo>
                  <a:lnTo>
                    <a:pt x="19881" y="10753"/>
                  </a:lnTo>
                  <a:lnTo>
                    <a:pt x="27384" y="8878"/>
                  </a:lnTo>
                  <a:lnTo>
                    <a:pt x="27509" y="230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pic>
        <p:nvPicPr>
          <p:cNvPr id="83" name="Picture 8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457" y="5863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40"/>
          <p:cNvSpPr txBox="1">
            <a:spLocks noGrp="1"/>
          </p:cNvSpPr>
          <p:nvPr>
            <p:ph type="subTitle" idx="1"/>
          </p:nvPr>
        </p:nvSpPr>
        <p:spPr>
          <a:xfrm>
            <a:off x="1412438" y="1057678"/>
            <a:ext cx="2568295" cy="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1200" dirty="0"/>
              <a:t>Декларация за всички лица, които са овластени да представляват ККП/партньора</a:t>
            </a:r>
            <a:endParaRPr sz="1200" dirty="0"/>
          </a:p>
        </p:txBody>
      </p:sp>
      <p:sp>
        <p:nvSpPr>
          <p:cNvPr id="1009" name="Google Shape;1009;p40"/>
          <p:cNvSpPr txBox="1">
            <a:spLocks noGrp="1"/>
          </p:cNvSpPr>
          <p:nvPr>
            <p:ph type="subTitle" idx="2"/>
          </p:nvPr>
        </p:nvSpPr>
        <p:spPr>
          <a:xfrm>
            <a:off x="1412438" y="2182390"/>
            <a:ext cx="2798100" cy="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1200" dirty="0"/>
              <a:t>Нотариално заверено пълномощно, </a:t>
            </a:r>
            <a:r>
              <a:rPr lang="ru-RU" sz="1200" dirty="0" smtClean="0"/>
              <a:t> ако </a:t>
            </a:r>
            <a:r>
              <a:rPr lang="ru-RU" sz="1200" dirty="0"/>
              <a:t>има упълномощено лице за подаване на проект от името на ККП</a:t>
            </a:r>
            <a:endParaRPr sz="1200" dirty="0"/>
          </a:p>
        </p:txBody>
      </p:sp>
      <p:sp>
        <p:nvSpPr>
          <p:cNvPr id="1010" name="Google Shape;1010;p40"/>
          <p:cNvSpPr txBox="1">
            <a:spLocks noGrp="1"/>
          </p:cNvSpPr>
          <p:nvPr>
            <p:ph type="subTitle" idx="3"/>
          </p:nvPr>
        </p:nvSpPr>
        <p:spPr>
          <a:xfrm>
            <a:off x="1412438" y="3297958"/>
            <a:ext cx="3035808" cy="78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1200" dirty="0"/>
              <a:t> Документ за собственост на сградата/помещението, в което се създава дигитален клуб, или договор за наем/учредено право на ползване</a:t>
            </a:r>
          </a:p>
        </p:txBody>
      </p:sp>
      <p:sp>
        <p:nvSpPr>
          <p:cNvPr id="1012" name="Google Shape;1012;p40"/>
          <p:cNvSpPr txBox="1">
            <a:spLocks noGrp="1"/>
          </p:cNvSpPr>
          <p:nvPr>
            <p:ph type="title"/>
          </p:nvPr>
        </p:nvSpPr>
        <p:spPr>
          <a:xfrm>
            <a:off x="5341525" y="1700775"/>
            <a:ext cx="30711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800" b="1" dirty="0" smtClean="0"/>
              <a:t>Документи</a:t>
            </a:r>
            <a:endParaRPr sz="3800" b="1" dirty="0"/>
          </a:p>
        </p:txBody>
      </p:sp>
      <p:sp>
        <p:nvSpPr>
          <p:cNvPr id="1013" name="Google Shape;1013;p40"/>
          <p:cNvSpPr/>
          <p:nvPr/>
        </p:nvSpPr>
        <p:spPr>
          <a:xfrm>
            <a:off x="631937" y="3403324"/>
            <a:ext cx="582976" cy="583309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40"/>
          <p:cNvSpPr/>
          <p:nvPr/>
        </p:nvSpPr>
        <p:spPr>
          <a:xfrm>
            <a:off x="631937" y="2281312"/>
            <a:ext cx="582976" cy="583309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40"/>
          <p:cNvSpPr/>
          <p:nvPr/>
        </p:nvSpPr>
        <p:spPr>
          <a:xfrm>
            <a:off x="631937" y="1158249"/>
            <a:ext cx="582976" cy="583309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6818;p69"/>
          <p:cNvSpPr/>
          <p:nvPr/>
        </p:nvSpPr>
        <p:spPr>
          <a:xfrm>
            <a:off x="734606" y="2414657"/>
            <a:ext cx="366364" cy="366682"/>
          </a:xfrm>
          <a:custGeom>
            <a:avLst/>
            <a:gdLst/>
            <a:ahLst/>
            <a:cxnLst/>
            <a:rect l="l" t="t" r="r" b="b"/>
            <a:pathLst>
              <a:path w="12666" h="12677" extrusionOk="0">
                <a:moveTo>
                  <a:pt x="8916" y="1639"/>
                </a:moveTo>
                <a:cubicBezTo>
                  <a:pt x="9137" y="1639"/>
                  <a:pt x="9294" y="1828"/>
                  <a:pt x="9294" y="2048"/>
                </a:cubicBezTo>
                <a:cubicBezTo>
                  <a:pt x="9294" y="2269"/>
                  <a:pt x="9105" y="2458"/>
                  <a:pt x="8916" y="2458"/>
                </a:cubicBezTo>
                <a:lnTo>
                  <a:pt x="3655" y="2458"/>
                </a:lnTo>
                <a:cubicBezTo>
                  <a:pt x="3434" y="2458"/>
                  <a:pt x="3245" y="2269"/>
                  <a:pt x="3245" y="2048"/>
                </a:cubicBezTo>
                <a:cubicBezTo>
                  <a:pt x="3245" y="1796"/>
                  <a:pt x="3434" y="1639"/>
                  <a:pt x="3655" y="1639"/>
                </a:cubicBezTo>
                <a:close/>
                <a:moveTo>
                  <a:pt x="10555" y="3245"/>
                </a:moveTo>
                <a:cubicBezTo>
                  <a:pt x="10807" y="3245"/>
                  <a:pt x="10964" y="3434"/>
                  <a:pt x="10964" y="3686"/>
                </a:cubicBezTo>
                <a:cubicBezTo>
                  <a:pt x="10964" y="3939"/>
                  <a:pt x="10807" y="4128"/>
                  <a:pt x="10555" y="4128"/>
                </a:cubicBezTo>
                <a:lnTo>
                  <a:pt x="2017" y="4128"/>
                </a:lnTo>
                <a:cubicBezTo>
                  <a:pt x="1765" y="4128"/>
                  <a:pt x="1607" y="3939"/>
                  <a:pt x="1607" y="3686"/>
                </a:cubicBezTo>
                <a:cubicBezTo>
                  <a:pt x="1607" y="3434"/>
                  <a:pt x="1828" y="3245"/>
                  <a:pt x="2017" y="3245"/>
                </a:cubicBezTo>
                <a:close/>
                <a:moveTo>
                  <a:pt x="6711" y="5766"/>
                </a:moveTo>
                <a:cubicBezTo>
                  <a:pt x="7593" y="5766"/>
                  <a:pt x="8349" y="6522"/>
                  <a:pt x="8349" y="7436"/>
                </a:cubicBezTo>
                <a:cubicBezTo>
                  <a:pt x="8349" y="8349"/>
                  <a:pt x="7593" y="9074"/>
                  <a:pt x="6711" y="9074"/>
                </a:cubicBezTo>
                <a:cubicBezTo>
                  <a:pt x="5797" y="9074"/>
                  <a:pt x="5041" y="8349"/>
                  <a:pt x="5041" y="7436"/>
                </a:cubicBezTo>
                <a:cubicBezTo>
                  <a:pt x="5041" y="6522"/>
                  <a:pt x="5797" y="5766"/>
                  <a:pt x="6711" y="5766"/>
                </a:cubicBezTo>
                <a:close/>
                <a:moveTo>
                  <a:pt x="2048" y="0"/>
                </a:moveTo>
                <a:cubicBezTo>
                  <a:pt x="1828" y="0"/>
                  <a:pt x="1670" y="189"/>
                  <a:pt x="1670" y="378"/>
                </a:cubicBezTo>
                <a:cubicBezTo>
                  <a:pt x="1670" y="1040"/>
                  <a:pt x="1103" y="1639"/>
                  <a:pt x="410" y="1639"/>
                </a:cubicBezTo>
                <a:cubicBezTo>
                  <a:pt x="158" y="1639"/>
                  <a:pt x="0" y="1828"/>
                  <a:pt x="0" y="2048"/>
                </a:cubicBezTo>
                <a:lnTo>
                  <a:pt x="0" y="6994"/>
                </a:lnTo>
                <a:cubicBezTo>
                  <a:pt x="0" y="7247"/>
                  <a:pt x="189" y="7404"/>
                  <a:pt x="410" y="7404"/>
                </a:cubicBezTo>
                <a:cubicBezTo>
                  <a:pt x="1072" y="7404"/>
                  <a:pt x="1670" y="7940"/>
                  <a:pt x="1670" y="8601"/>
                </a:cubicBezTo>
                <a:cubicBezTo>
                  <a:pt x="1670" y="8853"/>
                  <a:pt x="1859" y="9042"/>
                  <a:pt x="2048" y="9042"/>
                </a:cubicBezTo>
                <a:lnTo>
                  <a:pt x="4884" y="9042"/>
                </a:lnTo>
                <a:lnTo>
                  <a:pt x="5073" y="9231"/>
                </a:lnTo>
                <a:lnTo>
                  <a:pt x="5073" y="12224"/>
                </a:lnTo>
                <a:cubicBezTo>
                  <a:pt x="5073" y="12468"/>
                  <a:pt x="5298" y="12654"/>
                  <a:pt x="5517" y="12654"/>
                </a:cubicBezTo>
                <a:cubicBezTo>
                  <a:pt x="5581" y="12654"/>
                  <a:pt x="5645" y="12638"/>
                  <a:pt x="5703" y="12602"/>
                </a:cubicBezTo>
                <a:lnTo>
                  <a:pt x="6743" y="11909"/>
                </a:lnTo>
                <a:lnTo>
                  <a:pt x="7782" y="12602"/>
                </a:lnTo>
                <a:cubicBezTo>
                  <a:pt x="7850" y="12653"/>
                  <a:pt x="7926" y="12676"/>
                  <a:pt x="8002" y="12676"/>
                </a:cubicBezTo>
                <a:cubicBezTo>
                  <a:pt x="8210" y="12676"/>
                  <a:pt x="8412" y="12501"/>
                  <a:pt x="8412" y="12224"/>
                </a:cubicBezTo>
                <a:lnTo>
                  <a:pt x="8412" y="9231"/>
                </a:lnTo>
                <a:lnTo>
                  <a:pt x="8601" y="9042"/>
                </a:lnTo>
                <a:lnTo>
                  <a:pt x="10618" y="9042"/>
                </a:lnTo>
                <a:cubicBezTo>
                  <a:pt x="10838" y="9042"/>
                  <a:pt x="10996" y="8853"/>
                  <a:pt x="10996" y="8601"/>
                </a:cubicBezTo>
                <a:cubicBezTo>
                  <a:pt x="10996" y="7940"/>
                  <a:pt x="11563" y="7404"/>
                  <a:pt x="12224" y="7404"/>
                </a:cubicBezTo>
                <a:cubicBezTo>
                  <a:pt x="12445" y="7404"/>
                  <a:pt x="12665" y="7184"/>
                  <a:pt x="12665" y="6994"/>
                </a:cubicBezTo>
                <a:lnTo>
                  <a:pt x="12665" y="2048"/>
                </a:lnTo>
                <a:cubicBezTo>
                  <a:pt x="12602" y="1796"/>
                  <a:pt x="12445" y="1639"/>
                  <a:pt x="12224" y="1639"/>
                </a:cubicBezTo>
                <a:cubicBezTo>
                  <a:pt x="11531" y="1639"/>
                  <a:pt x="10996" y="1103"/>
                  <a:pt x="10996" y="378"/>
                </a:cubicBezTo>
                <a:cubicBezTo>
                  <a:pt x="10996" y="158"/>
                  <a:pt x="10807" y="0"/>
                  <a:pt x="1058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6705;p69"/>
          <p:cNvGrpSpPr/>
          <p:nvPr/>
        </p:nvGrpSpPr>
        <p:grpSpPr>
          <a:xfrm>
            <a:off x="743102" y="1261066"/>
            <a:ext cx="366364" cy="359075"/>
            <a:chOff x="-60988625" y="3740800"/>
            <a:chExt cx="316650" cy="310350"/>
          </a:xfrm>
          <a:solidFill>
            <a:schemeClr val="accent3"/>
          </a:solidFill>
        </p:grpSpPr>
        <p:sp>
          <p:nvSpPr>
            <p:cNvPr id="42" name="Google Shape;6706;p69"/>
            <p:cNvSpPr/>
            <p:nvPr/>
          </p:nvSpPr>
          <p:spPr>
            <a:xfrm>
              <a:off x="-60988625" y="3740800"/>
              <a:ext cx="311125" cy="310350"/>
            </a:xfrm>
            <a:custGeom>
              <a:avLst/>
              <a:gdLst/>
              <a:ahLst/>
              <a:cxnLst/>
              <a:rect l="l" t="t" r="r" b="b"/>
              <a:pathLst>
                <a:path w="12445" h="12414" extrusionOk="0">
                  <a:moveTo>
                    <a:pt x="7026" y="1670"/>
                  </a:moveTo>
                  <a:cubicBezTo>
                    <a:pt x="7278" y="1670"/>
                    <a:pt x="7467" y="1859"/>
                    <a:pt x="7467" y="2111"/>
                  </a:cubicBezTo>
                  <a:cubicBezTo>
                    <a:pt x="7467" y="2332"/>
                    <a:pt x="7278" y="2490"/>
                    <a:pt x="7026" y="2490"/>
                  </a:cubicBezTo>
                  <a:lnTo>
                    <a:pt x="2080" y="2490"/>
                  </a:lnTo>
                  <a:cubicBezTo>
                    <a:pt x="1828" y="2490"/>
                    <a:pt x="1639" y="2300"/>
                    <a:pt x="1639" y="2111"/>
                  </a:cubicBezTo>
                  <a:cubicBezTo>
                    <a:pt x="1639" y="1828"/>
                    <a:pt x="1828" y="1670"/>
                    <a:pt x="2080" y="1670"/>
                  </a:cubicBezTo>
                  <a:close/>
                  <a:moveTo>
                    <a:pt x="7026" y="4159"/>
                  </a:moveTo>
                  <a:cubicBezTo>
                    <a:pt x="7278" y="4159"/>
                    <a:pt x="7467" y="4348"/>
                    <a:pt x="7467" y="4537"/>
                  </a:cubicBezTo>
                  <a:cubicBezTo>
                    <a:pt x="7467" y="4789"/>
                    <a:pt x="7278" y="4978"/>
                    <a:pt x="7026" y="4978"/>
                  </a:cubicBezTo>
                  <a:lnTo>
                    <a:pt x="2080" y="4978"/>
                  </a:lnTo>
                  <a:cubicBezTo>
                    <a:pt x="1828" y="4978"/>
                    <a:pt x="1639" y="4789"/>
                    <a:pt x="1639" y="4537"/>
                  </a:cubicBezTo>
                  <a:cubicBezTo>
                    <a:pt x="1639" y="4317"/>
                    <a:pt x="1828" y="4159"/>
                    <a:pt x="2080" y="4159"/>
                  </a:cubicBezTo>
                  <a:close/>
                  <a:moveTo>
                    <a:pt x="7026" y="6648"/>
                  </a:moveTo>
                  <a:cubicBezTo>
                    <a:pt x="7278" y="6648"/>
                    <a:pt x="7467" y="6837"/>
                    <a:pt x="7467" y="7058"/>
                  </a:cubicBezTo>
                  <a:cubicBezTo>
                    <a:pt x="7467" y="7310"/>
                    <a:pt x="7278" y="7467"/>
                    <a:pt x="7026" y="7467"/>
                  </a:cubicBezTo>
                  <a:lnTo>
                    <a:pt x="2080" y="7467"/>
                  </a:lnTo>
                  <a:cubicBezTo>
                    <a:pt x="1828" y="7467"/>
                    <a:pt x="1639" y="7278"/>
                    <a:pt x="1639" y="7058"/>
                  </a:cubicBezTo>
                  <a:cubicBezTo>
                    <a:pt x="1639" y="6806"/>
                    <a:pt x="1828" y="6648"/>
                    <a:pt x="2080" y="6648"/>
                  </a:cubicBezTo>
                  <a:close/>
                  <a:moveTo>
                    <a:pt x="7026" y="9106"/>
                  </a:moveTo>
                  <a:cubicBezTo>
                    <a:pt x="7278" y="9106"/>
                    <a:pt x="7467" y="9295"/>
                    <a:pt x="7467" y="9515"/>
                  </a:cubicBezTo>
                  <a:cubicBezTo>
                    <a:pt x="7467" y="9736"/>
                    <a:pt x="7278" y="9893"/>
                    <a:pt x="7026" y="9893"/>
                  </a:cubicBezTo>
                  <a:lnTo>
                    <a:pt x="2080" y="9893"/>
                  </a:lnTo>
                  <a:cubicBezTo>
                    <a:pt x="1828" y="9893"/>
                    <a:pt x="1639" y="9704"/>
                    <a:pt x="1639" y="9515"/>
                  </a:cubicBezTo>
                  <a:cubicBezTo>
                    <a:pt x="1639" y="9263"/>
                    <a:pt x="1828" y="9106"/>
                    <a:pt x="2080" y="9106"/>
                  </a:cubicBezTo>
                  <a:close/>
                  <a:moveTo>
                    <a:pt x="11500" y="10775"/>
                  </a:moveTo>
                  <a:cubicBezTo>
                    <a:pt x="11342" y="11248"/>
                    <a:pt x="10870" y="11594"/>
                    <a:pt x="10303" y="11594"/>
                  </a:cubicBezTo>
                  <a:cubicBezTo>
                    <a:pt x="9767" y="11594"/>
                    <a:pt x="9326" y="11248"/>
                    <a:pt x="9137" y="10775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29"/>
                  </a:cubicBezTo>
                  <a:lnTo>
                    <a:pt x="32" y="10334"/>
                  </a:lnTo>
                  <a:cubicBezTo>
                    <a:pt x="0" y="11468"/>
                    <a:pt x="946" y="12414"/>
                    <a:pt x="2080" y="12414"/>
                  </a:cubicBezTo>
                  <a:lnTo>
                    <a:pt x="10334" y="12414"/>
                  </a:lnTo>
                  <a:cubicBezTo>
                    <a:pt x="11500" y="12414"/>
                    <a:pt x="12445" y="11468"/>
                    <a:pt x="12445" y="10334"/>
                  </a:cubicBezTo>
                  <a:cubicBezTo>
                    <a:pt x="12445" y="10082"/>
                    <a:pt x="12224" y="9893"/>
                    <a:pt x="12004" y="9893"/>
                  </a:cubicBezTo>
                  <a:lnTo>
                    <a:pt x="9074" y="9893"/>
                  </a:lnTo>
                  <a:lnTo>
                    <a:pt x="9074" y="1229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707;p69"/>
            <p:cNvSpPr/>
            <p:nvPr/>
          </p:nvSpPr>
          <p:spPr>
            <a:xfrm>
              <a:off x="-60742100" y="3920375"/>
              <a:ext cx="68550" cy="55175"/>
            </a:xfrm>
            <a:custGeom>
              <a:avLst/>
              <a:gdLst/>
              <a:ahLst/>
              <a:cxnLst/>
              <a:rect l="l" t="t" r="r" b="b"/>
              <a:pathLst>
                <a:path w="2742" h="2207" extrusionOk="0">
                  <a:moveTo>
                    <a:pt x="0" y="1"/>
                  </a:moveTo>
                  <a:lnTo>
                    <a:pt x="0" y="32"/>
                  </a:lnTo>
                  <a:lnTo>
                    <a:pt x="1009" y="1986"/>
                  </a:lnTo>
                  <a:cubicBezTo>
                    <a:pt x="1103" y="2080"/>
                    <a:pt x="1261" y="2206"/>
                    <a:pt x="1418" y="2206"/>
                  </a:cubicBezTo>
                  <a:cubicBezTo>
                    <a:pt x="1576" y="2206"/>
                    <a:pt x="1733" y="2143"/>
                    <a:pt x="1796" y="1986"/>
                  </a:cubicBezTo>
                  <a:lnTo>
                    <a:pt x="2741" y="32"/>
                  </a:lnTo>
                  <a:lnTo>
                    <a:pt x="274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708;p69"/>
            <p:cNvSpPr/>
            <p:nvPr/>
          </p:nvSpPr>
          <p:spPr>
            <a:xfrm>
              <a:off x="-60740525" y="3741600"/>
              <a:ext cx="68550" cy="158325"/>
            </a:xfrm>
            <a:custGeom>
              <a:avLst/>
              <a:gdLst/>
              <a:ahLst/>
              <a:cxnLst/>
              <a:rect l="l" t="t" r="r" b="b"/>
              <a:pathLst>
                <a:path w="2742" h="6333" extrusionOk="0">
                  <a:moveTo>
                    <a:pt x="1796" y="819"/>
                  </a:moveTo>
                  <a:cubicBezTo>
                    <a:pt x="1891" y="819"/>
                    <a:pt x="1922" y="882"/>
                    <a:pt x="1922" y="945"/>
                  </a:cubicBezTo>
                  <a:lnTo>
                    <a:pt x="1922" y="1638"/>
                  </a:lnTo>
                  <a:lnTo>
                    <a:pt x="820" y="1638"/>
                  </a:lnTo>
                  <a:lnTo>
                    <a:pt x="820" y="945"/>
                  </a:lnTo>
                  <a:cubicBezTo>
                    <a:pt x="820" y="851"/>
                    <a:pt x="883" y="819"/>
                    <a:pt x="977" y="819"/>
                  </a:cubicBezTo>
                  <a:close/>
                  <a:moveTo>
                    <a:pt x="977" y="0"/>
                  </a:moveTo>
                  <a:cubicBezTo>
                    <a:pt x="410" y="0"/>
                    <a:pt x="1" y="410"/>
                    <a:pt x="1" y="945"/>
                  </a:cubicBezTo>
                  <a:lnTo>
                    <a:pt x="1" y="6333"/>
                  </a:lnTo>
                  <a:lnTo>
                    <a:pt x="2741" y="6333"/>
                  </a:lnTo>
                  <a:lnTo>
                    <a:pt x="2741" y="945"/>
                  </a:lnTo>
                  <a:cubicBezTo>
                    <a:pt x="2741" y="410"/>
                    <a:pt x="2300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6709;p69"/>
          <p:cNvGrpSpPr/>
          <p:nvPr/>
        </p:nvGrpSpPr>
        <p:grpSpPr>
          <a:xfrm>
            <a:off x="743102" y="3508504"/>
            <a:ext cx="366364" cy="365207"/>
            <a:chOff x="-60987850" y="4100950"/>
            <a:chExt cx="316650" cy="315650"/>
          </a:xfrm>
          <a:solidFill>
            <a:schemeClr val="accent3"/>
          </a:solidFill>
        </p:grpSpPr>
        <p:sp>
          <p:nvSpPr>
            <p:cNvPr id="46" name="Google Shape;6710;p69"/>
            <p:cNvSpPr/>
            <p:nvPr/>
          </p:nvSpPr>
          <p:spPr>
            <a:xfrm>
              <a:off x="-60987850" y="4355925"/>
              <a:ext cx="315875" cy="60675"/>
            </a:xfrm>
            <a:custGeom>
              <a:avLst/>
              <a:gdLst/>
              <a:ahLst/>
              <a:cxnLst/>
              <a:rect l="l" t="t" r="r" b="b"/>
              <a:pathLst>
                <a:path w="12635" h="2427" extrusionOk="0">
                  <a:moveTo>
                    <a:pt x="1230" y="1"/>
                  </a:moveTo>
                  <a:cubicBezTo>
                    <a:pt x="537" y="1"/>
                    <a:pt x="1" y="536"/>
                    <a:pt x="1" y="1198"/>
                  </a:cubicBezTo>
                  <a:lnTo>
                    <a:pt x="1" y="2049"/>
                  </a:lnTo>
                  <a:cubicBezTo>
                    <a:pt x="1" y="2269"/>
                    <a:pt x="190" y="2427"/>
                    <a:pt x="379" y="2427"/>
                  </a:cubicBezTo>
                  <a:lnTo>
                    <a:pt x="12256" y="2427"/>
                  </a:lnTo>
                  <a:cubicBezTo>
                    <a:pt x="12477" y="2427"/>
                    <a:pt x="12634" y="2238"/>
                    <a:pt x="12634" y="2049"/>
                  </a:cubicBezTo>
                  <a:lnTo>
                    <a:pt x="12634" y="1198"/>
                  </a:lnTo>
                  <a:cubicBezTo>
                    <a:pt x="12634" y="536"/>
                    <a:pt x="12099" y="1"/>
                    <a:pt x="11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6711;p69"/>
            <p:cNvSpPr/>
            <p:nvPr/>
          </p:nvSpPr>
          <p:spPr>
            <a:xfrm>
              <a:off x="-60987050" y="4100950"/>
              <a:ext cx="315850" cy="123475"/>
            </a:xfrm>
            <a:custGeom>
              <a:avLst/>
              <a:gdLst/>
              <a:ahLst/>
              <a:cxnLst/>
              <a:rect l="l" t="t" r="r" b="b"/>
              <a:pathLst>
                <a:path w="12634" h="4939" extrusionOk="0">
                  <a:moveTo>
                    <a:pt x="6270" y="2355"/>
                  </a:moveTo>
                  <a:cubicBezTo>
                    <a:pt x="6490" y="2355"/>
                    <a:pt x="6711" y="2544"/>
                    <a:pt x="6711" y="2796"/>
                  </a:cubicBezTo>
                  <a:cubicBezTo>
                    <a:pt x="6711" y="2985"/>
                    <a:pt x="6490" y="3174"/>
                    <a:pt x="6270" y="3174"/>
                  </a:cubicBezTo>
                  <a:cubicBezTo>
                    <a:pt x="6018" y="3174"/>
                    <a:pt x="5860" y="2985"/>
                    <a:pt x="5860" y="2796"/>
                  </a:cubicBezTo>
                  <a:cubicBezTo>
                    <a:pt x="5860" y="2544"/>
                    <a:pt x="6081" y="2355"/>
                    <a:pt x="6270" y="2355"/>
                  </a:cubicBezTo>
                  <a:close/>
                  <a:moveTo>
                    <a:pt x="6290" y="0"/>
                  </a:moveTo>
                  <a:cubicBezTo>
                    <a:pt x="6238" y="0"/>
                    <a:pt x="6191" y="8"/>
                    <a:pt x="6144" y="24"/>
                  </a:cubicBezTo>
                  <a:lnTo>
                    <a:pt x="252" y="2513"/>
                  </a:lnTo>
                  <a:cubicBezTo>
                    <a:pt x="95" y="2576"/>
                    <a:pt x="0" y="2702"/>
                    <a:pt x="0" y="2891"/>
                  </a:cubicBezTo>
                  <a:lnTo>
                    <a:pt x="0" y="4561"/>
                  </a:lnTo>
                  <a:cubicBezTo>
                    <a:pt x="0" y="4781"/>
                    <a:pt x="189" y="4939"/>
                    <a:pt x="410" y="4939"/>
                  </a:cubicBezTo>
                  <a:lnTo>
                    <a:pt x="12256" y="4939"/>
                  </a:lnTo>
                  <a:cubicBezTo>
                    <a:pt x="12476" y="4939"/>
                    <a:pt x="12634" y="4750"/>
                    <a:pt x="12634" y="4561"/>
                  </a:cubicBezTo>
                  <a:lnTo>
                    <a:pt x="12634" y="2891"/>
                  </a:lnTo>
                  <a:cubicBezTo>
                    <a:pt x="12602" y="2702"/>
                    <a:pt x="12539" y="2544"/>
                    <a:pt x="12382" y="2513"/>
                  </a:cubicBezTo>
                  <a:lnTo>
                    <a:pt x="6459" y="24"/>
                  </a:lnTo>
                  <a:cubicBezTo>
                    <a:pt x="6396" y="8"/>
                    <a:pt x="6341" y="0"/>
                    <a:pt x="62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6712;p69"/>
            <p:cNvSpPr/>
            <p:nvPr/>
          </p:nvSpPr>
          <p:spPr>
            <a:xfrm>
              <a:off x="-60757075" y="4245675"/>
              <a:ext cx="61475" cy="89025"/>
            </a:xfrm>
            <a:custGeom>
              <a:avLst/>
              <a:gdLst/>
              <a:ahLst/>
              <a:cxnLst/>
              <a:rect l="l" t="t" r="r" b="b"/>
              <a:pathLst>
                <a:path w="2459" h="3561" extrusionOk="0">
                  <a:moveTo>
                    <a:pt x="1" y="0"/>
                  </a:moveTo>
                  <a:lnTo>
                    <a:pt x="1" y="3560"/>
                  </a:lnTo>
                  <a:lnTo>
                    <a:pt x="2458" y="3560"/>
                  </a:lnTo>
                  <a:lnTo>
                    <a:pt x="24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6713;p69"/>
            <p:cNvSpPr/>
            <p:nvPr/>
          </p:nvSpPr>
          <p:spPr>
            <a:xfrm>
              <a:off x="-60861025" y="4245675"/>
              <a:ext cx="62225" cy="89025"/>
            </a:xfrm>
            <a:custGeom>
              <a:avLst/>
              <a:gdLst/>
              <a:ahLst/>
              <a:cxnLst/>
              <a:rect l="l" t="t" r="r" b="b"/>
              <a:pathLst>
                <a:path w="2489" h="3561" extrusionOk="0">
                  <a:moveTo>
                    <a:pt x="0" y="0"/>
                  </a:moveTo>
                  <a:lnTo>
                    <a:pt x="0" y="3560"/>
                  </a:lnTo>
                  <a:lnTo>
                    <a:pt x="2489" y="3560"/>
                  </a:lnTo>
                  <a:lnTo>
                    <a:pt x="2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6714;p69"/>
            <p:cNvSpPr/>
            <p:nvPr/>
          </p:nvSpPr>
          <p:spPr>
            <a:xfrm>
              <a:off x="-60964200" y="4245675"/>
              <a:ext cx="62225" cy="89025"/>
            </a:xfrm>
            <a:custGeom>
              <a:avLst/>
              <a:gdLst/>
              <a:ahLst/>
              <a:cxnLst/>
              <a:rect l="l" t="t" r="r" b="b"/>
              <a:pathLst>
                <a:path w="2489" h="3561" extrusionOk="0">
                  <a:moveTo>
                    <a:pt x="0" y="0"/>
                  </a:moveTo>
                  <a:lnTo>
                    <a:pt x="0" y="3560"/>
                  </a:lnTo>
                  <a:lnTo>
                    <a:pt x="2489" y="3560"/>
                  </a:lnTo>
                  <a:lnTo>
                    <a:pt x="2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1" name="Picture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9"/>
          <p:cNvSpPr txBox="1">
            <a:spLocks noGrp="1"/>
          </p:cNvSpPr>
          <p:nvPr>
            <p:ph type="title" idx="15"/>
          </p:nvPr>
        </p:nvSpPr>
        <p:spPr>
          <a:xfrm>
            <a:off x="713225" y="1703100"/>
            <a:ext cx="32568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800" b="1" dirty="0" smtClean="0"/>
              <a:t>Документи</a:t>
            </a:r>
            <a:endParaRPr sz="3800" b="1" dirty="0"/>
          </a:p>
        </p:txBody>
      </p:sp>
      <p:sp>
        <p:nvSpPr>
          <p:cNvPr id="538" name="Google Shape;538;p29"/>
          <p:cNvSpPr/>
          <p:nvPr/>
        </p:nvSpPr>
        <p:spPr>
          <a:xfrm>
            <a:off x="4913269" y="2931103"/>
            <a:ext cx="582976" cy="583309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29"/>
          <p:cNvSpPr/>
          <p:nvPr/>
        </p:nvSpPr>
        <p:spPr>
          <a:xfrm>
            <a:off x="4913269" y="1886273"/>
            <a:ext cx="582976" cy="583309"/>
          </a:xfrm>
          <a:custGeom>
            <a:avLst/>
            <a:gdLst/>
            <a:ahLst/>
            <a:cxnLst/>
            <a:rect l="l" t="t" r="r" b="b"/>
            <a:pathLst>
              <a:path w="31385" h="31386" extrusionOk="0">
                <a:moveTo>
                  <a:pt x="15681" y="1"/>
                </a:moveTo>
                <a:cubicBezTo>
                  <a:pt x="6848" y="1"/>
                  <a:pt x="0" y="6849"/>
                  <a:pt x="0" y="15682"/>
                </a:cubicBezTo>
                <a:cubicBezTo>
                  <a:pt x="0" y="24241"/>
                  <a:pt x="6848" y="31386"/>
                  <a:pt x="15681" y="31386"/>
                </a:cubicBezTo>
                <a:cubicBezTo>
                  <a:pt x="24241" y="31386"/>
                  <a:pt x="31385" y="24241"/>
                  <a:pt x="31385" y="15682"/>
                </a:cubicBezTo>
                <a:cubicBezTo>
                  <a:pt x="31385" y="6849"/>
                  <a:pt x="24241" y="1"/>
                  <a:pt x="156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29"/>
          <p:cNvSpPr txBox="1">
            <a:spLocks noGrp="1"/>
          </p:cNvSpPr>
          <p:nvPr>
            <p:ph type="title"/>
          </p:nvPr>
        </p:nvSpPr>
        <p:spPr>
          <a:xfrm>
            <a:off x="4802457" y="1941634"/>
            <a:ext cx="8046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3"/>
                </a:solidFill>
              </a:rPr>
              <a:t>1</a:t>
            </a:r>
            <a:endParaRPr sz="2700">
              <a:solidFill>
                <a:schemeClr val="accent3"/>
              </a:solidFill>
            </a:endParaRPr>
          </a:p>
        </p:txBody>
      </p:sp>
      <p:sp>
        <p:nvSpPr>
          <p:cNvPr id="541" name="Google Shape;541;p29"/>
          <p:cNvSpPr txBox="1">
            <a:spLocks noGrp="1"/>
          </p:cNvSpPr>
          <p:nvPr>
            <p:ph type="title" idx="5"/>
          </p:nvPr>
        </p:nvSpPr>
        <p:spPr>
          <a:xfrm>
            <a:off x="4802457" y="2999699"/>
            <a:ext cx="804600" cy="5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dirty="0">
                <a:solidFill>
                  <a:schemeClr val="accent3"/>
                </a:solidFill>
              </a:rPr>
              <a:t>2</a:t>
            </a:r>
            <a:endParaRPr sz="2700" dirty="0">
              <a:solidFill>
                <a:schemeClr val="accent3"/>
              </a:solidFill>
            </a:endParaRPr>
          </a:p>
        </p:txBody>
      </p:sp>
      <p:sp>
        <p:nvSpPr>
          <p:cNvPr id="544" name="Google Shape;544;p29"/>
          <p:cNvSpPr txBox="1">
            <a:spLocks noGrp="1"/>
          </p:cNvSpPr>
          <p:nvPr>
            <p:ph type="subTitle" idx="8"/>
          </p:nvPr>
        </p:nvSpPr>
        <p:spPr>
          <a:xfrm>
            <a:off x="5655894" y="1754134"/>
            <a:ext cx="3068719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bg-BG" sz="1600" b="1" dirty="0" smtClean="0"/>
              <a:t>За читалища и библиотеки</a:t>
            </a:r>
            <a:endParaRPr sz="1600" b="1" dirty="0">
              <a:solidFill>
                <a:srgbClr val="F3A94B"/>
              </a:solidFill>
            </a:endParaRPr>
          </a:p>
        </p:txBody>
      </p:sp>
      <p:sp>
        <p:nvSpPr>
          <p:cNvPr id="545" name="Google Shape;545;p29"/>
          <p:cNvSpPr txBox="1">
            <a:spLocks noGrp="1"/>
          </p:cNvSpPr>
          <p:nvPr>
            <p:ph type="subTitle" idx="9"/>
          </p:nvPr>
        </p:nvSpPr>
        <p:spPr>
          <a:xfrm>
            <a:off x="5655895" y="2796552"/>
            <a:ext cx="25239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bg-BG" sz="1600" b="1" dirty="0" smtClean="0"/>
              <a:t>За социални партньори</a:t>
            </a:r>
            <a:endParaRPr sz="1600" b="1" dirty="0"/>
          </a:p>
        </p:txBody>
      </p:sp>
      <p:sp>
        <p:nvSpPr>
          <p:cNvPr id="548" name="Google Shape;548;p29"/>
          <p:cNvSpPr txBox="1">
            <a:spLocks noGrp="1"/>
          </p:cNvSpPr>
          <p:nvPr>
            <p:ph type="subTitle" idx="1"/>
          </p:nvPr>
        </p:nvSpPr>
        <p:spPr>
          <a:xfrm>
            <a:off x="5655897" y="1997984"/>
            <a:ext cx="3068716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1200" dirty="0"/>
              <a:t>Документ с размера на отпуснатата държавна/общинска субсидия за 2024 г.</a:t>
            </a:r>
            <a:endParaRPr sz="1200" dirty="0"/>
          </a:p>
        </p:txBody>
      </p:sp>
      <p:sp>
        <p:nvSpPr>
          <p:cNvPr id="549" name="Google Shape;549;p29"/>
          <p:cNvSpPr txBox="1">
            <a:spLocks noGrp="1"/>
          </p:cNvSpPr>
          <p:nvPr>
            <p:ph type="subTitle" idx="2"/>
          </p:nvPr>
        </p:nvSpPr>
        <p:spPr>
          <a:xfrm>
            <a:off x="5655895" y="3043459"/>
            <a:ext cx="3213097" cy="6796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bg-BG" sz="1200" dirty="0"/>
              <a:t>Декларация за минимални </a:t>
            </a:r>
            <a:r>
              <a:rPr lang="bg-BG" sz="1200" dirty="0" smtClean="0"/>
              <a:t>помощи</a:t>
            </a:r>
          </a:p>
          <a:p>
            <a:pPr marL="0" lvl="0" indent="0"/>
            <a:r>
              <a:rPr lang="bg-BG" sz="1200" dirty="0" smtClean="0"/>
              <a:t>Счетоводен баланс за 2024 г.</a:t>
            </a:r>
          </a:p>
          <a:p>
            <a:pPr marL="0" indent="0"/>
            <a:r>
              <a:rPr lang="ru-RU" sz="1200" dirty="0"/>
              <a:t>Удостоверение за представителност по чл. 36 от Кодекса на труда</a:t>
            </a:r>
          </a:p>
          <a:p>
            <a:pPr marL="0" lvl="0" indent="0"/>
            <a:endParaRPr sz="12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1"/>
          <p:cNvSpPr/>
          <p:nvPr/>
        </p:nvSpPr>
        <p:spPr>
          <a:xfrm rot="214">
            <a:off x="4521810" y="-249464"/>
            <a:ext cx="9645300" cy="9597900"/>
          </a:xfrm>
          <a:prstGeom prst="donut">
            <a:avLst>
              <a:gd name="adj" fmla="val 389"/>
            </a:avLst>
          </a:prstGeom>
          <a:solidFill>
            <a:srgbClr val="FFFFFF">
              <a:alpha val="37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31"/>
          <p:cNvSpPr txBox="1">
            <a:spLocks noGrp="1"/>
          </p:cNvSpPr>
          <p:nvPr>
            <p:ph type="title"/>
          </p:nvPr>
        </p:nvSpPr>
        <p:spPr>
          <a:xfrm>
            <a:off x="713225" y="1700784"/>
            <a:ext cx="31002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bg-BG" sz="3800" b="1" dirty="0"/>
              <a:t>Срокове</a:t>
            </a:r>
            <a:endParaRPr sz="3800" b="1" dirty="0"/>
          </a:p>
        </p:txBody>
      </p:sp>
      <p:sp>
        <p:nvSpPr>
          <p:cNvPr id="643" name="Google Shape;643;p31"/>
          <p:cNvSpPr/>
          <p:nvPr/>
        </p:nvSpPr>
        <p:spPr>
          <a:xfrm>
            <a:off x="4174725" y="2610717"/>
            <a:ext cx="1080000" cy="728700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31"/>
          <p:cNvSpPr/>
          <p:nvPr/>
        </p:nvSpPr>
        <p:spPr>
          <a:xfrm>
            <a:off x="4894500" y="1566039"/>
            <a:ext cx="897000" cy="636300"/>
          </a:xfrm>
          <a:prstGeom prst="ca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1"/>
          <p:cNvSpPr/>
          <p:nvPr/>
        </p:nvSpPr>
        <p:spPr>
          <a:xfrm>
            <a:off x="5736814" y="521362"/>
            <a:ext cx="830100" cy="636300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31"/>
          <p:cNvSpPr/>
          <p:nvPr/>
        </p:nvSpPr>
        <p:spPr>
          <a:xfrm>
            <a:off x="3630675" y="3747795"/>
            <a:ext cx="1297800" cy="831600"/>
          </a:xfrm>
          <a:prstGeom prst="ca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31"/>
          <p:cNvSpPr txBox="1"/>
          <p:nvPr/>
        </p:nvSpPr>
        <p:spPr>
          <a:xfrm>
            <a:off x="5099475" y="4054000"/>
            <a:ext cx="33129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Електронно подаване и оценка на проектите</a:t>
            </a:r>
            <a:endParaRPr sz="12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8" name="Google Shape;648;p31"/>
          <p:cNvSpPr txBox="1"/>
          <p:nvPr/>
        </p:nvSpPr>
        <p:spPr>
          <a:xfrm>
            <a:off x="5631301" y="3003400"/>
            <a:ext cx="27813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Краен срок за кандидатстване</a:t>
            </a:r>
            <a:endParaRPr sz="12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9" name="Google Shape;649;p31"/>
          <p:cNvSpPr txBox="1"/>
          <p:nvPr/>
        </p:nvSpPr>
        <p:spPr>
          <a:xfrm>
            <a:off x="6166149" y="1953475"/>
            <a:ext cx="2752767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Краен срок за писмени разяснения</a:t>
            </a:r>
            <a:endParaRPr sz="12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50" name="Google Shape;650;p31"/>
          <p:cNvSpPr txBox="1"/>
          <p:nvPr/>
        </p:nvSpPr>
        <p:spPr>
          <a:xfrm>
            <a:off x="6700974" y="902725"/>
            <a:ext cx="2302757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Краен срок за </a:t>
            </a:r>
            <a:r>
              <a:rPr lang="ru-RU" sz="1200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въпроси </a:t>
            </a:r>
            <a:r>
              <a:rPr lang="ru-RU" sz="12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в ИСУН</a:t>
            </a:r>
            <a:endParaRPr sz="12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51" name="Google Shape;651;p31"/>
          <p:cNvSpPr txBox="1"/>
          <p:nvPr/>
        </p:nvSpPr>
        <p:spPr>
          <a:xfrm>
            <a:off x="5099475" y="3800675"/>
            <a:ext cx="33129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ИСУН 2020</a:t>
            </a:r>
            <a:endParaRPr sz="1600" b="1" dirty="0">
              <a:solidFill>
                <a:schemeClr val="accent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52" name="Google Shape;652;p31"/>
          <p:cNvSpPr txBox="1"/>
          <p:nvPr/>
        </p:nvSpPr>
        <p:spPr>
          <a:xfrm>
            <a:off x="6166158" y="1699700"/>
            <a:ext cx="2426854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16 септември 2025 г. </a:t>
            </a:r>
            <a:endParaRPr sz="1600" b="1" dirty="0">
              <a:solidFill>
                <a:schemeClr val="accent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53" name="Google Shape;653;p31"/>
          <p:cNvSpPr txBox="1"/>
          <p:nvPr/>
        </p:nvSpPr>
        <p:spPr>
          <a:xfrm>
            <a:off x="6700965" y="649225"/>
            <a:ext cx="2302765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9 септември 2025 г. </a:t>
            </a:r>
            <a:endParaRPr sz="1600" b="1" dirty="0">
              <a:solidFill>
                <a:schemeClr val="accent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54" name="Google Shape;654;p31"/>
          <p:cNvSpPr txBox="1"/>
          <p:nvPr/>
        </p:nvSpPr>
        <p:spPr>
          <a:xfrm>
            <a:off x="5631270" y="2750200"/>
            <a:ext cx="3125867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30 септември 2025 г</a:t>
            </a:r>
            <a:r>
              <a:rPr lang="bg-BG" sz="1600" b="1" dirty="0" smtClean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., </a:t>
            </a:r>
            <a:r>
              <a:rPr lang="bg-BG" sz="1600" b="1" dirty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17:00ч.</a:t>
            </a:r>
            <a:r>
              <a:rPr lang="bg-BG" sz="1600" b="1" dirty="0" smtClean="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sz="1600" b="1" dirty="0">
              <a:solidFill>
                <a:schemeClr val="accent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012" y="4675834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2" name="Google Shape;802;p36"/>
          <p:cNvCxnSpPr/>
          <p:nvPr/>
        </p:nvCxnSpPr>
        <p:spPr>
          <a:xfrm flipH="1">
            <a:off x="3922175" y="1109675"/>
            <a:ext cx="5083800" cy="3371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03" name="Google Shape;803;p36"/>
          <p:cNvSpPr txBox="1">
            <a:spLocks noGrp="1"/>
          </p:cNvSpPr>
          <p:nvPr>
            <p:ph type="title"/>
          </p:nvPr>
        </p:nvSpPr>
        <p:spPr>
          <a:xfrm>
            <a:off x="412273" y="1649659"/>
            <a:ext cx="3100200" cy="17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800" b="1" dirty="0" smtClean="0"/>
              <a:t>Обучения</a:t>
            </a:r>
            <a:endParaRPr sz="3800" b="1" dirty="0"/>
          </a:p>
        </p:txBody>
      </p:sp>
      <p:sp>
        <p:nvSpPr>
          <p:cNvPr id="804" name="Google Shape;804;p36"/>
          <p:cNvSpPr txBox="1">
            <a:spLocks noGrp="1"/>
          </p:cNvSpPr>
          <p:nvPr>
            <p:ph type="subTitle" idx="4294967295"/>
          </p:nvPr>
        </p:nvSpPr>
        <p:spPr>
          <a:xfrm>
            <a:off x="5706406" y="933174"/>
            <a:ext cx="1586106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>
              <a:spcAft>
                <a:spcPts val="1600"/>
              </a:spcAft>
              <a:buNone/>
            </a:pPr>
            <a:r>
              <a:rPr lang="bg-BG" sz="1200" dirty="0"/>
              <a:t>Работа с ИСУН</a:t>
            </a:r>
            <a:endParaRPr sz="1200" dirty="0"/>
          </a:p>
        </p:txBody>
      </p:sp>
      <p:sp>
        <p:nvSpPr>
          <p:cNvPr id="805" name="Google Shape;805;p36"/>
          <p:cNvSpPr txBox="1">
            <a:spLocks noGrp="1"/>
          </p:cNvSpPr>
          <p:nvPr>
            <p:ph type="subTitle" idx="4294967295"/>
          </p:nvPr>
        </p:nvSpPr>
        <p:spPr>
          <a:xfrm>
            <a:off x="7317974" y="2486575"/>
            <a:ext cx="1977279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bg-BG" sz="1200" dirty="0"/>
              <a:t>Читалища, музеи, библиотеки </a:t>
            </a:r>
            <a:endParaRPr sz="1200" dirty="0"/>
          </a:p>
        </p:txBody>
      </p:sp>
      <p:sp>
        <p:nvSpPr>
          <p:cNvPr id="806" name="Google Shape;806;p36"/>
          <p:cNvSpPr txBox="1">
            <a:spLocks noGrp="1"/>
          </p:cNvSpPr>
          <p:nvPr>
            <p:ph type="subTitle" idx="4294967295"/>
          </p:nvPr>
        </p:nvSpPr>
        <p:spPr>
          <a:xfrm>
            <a:off x="5366575" y="4094666"/>
            <a:ext cx="1280100" cy="4247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bg-BG" sz="1200" dirty="0"/>
              <a:t>До 15 август </a:t>
            </a:r>
            <a:endParaRPr sz="1200" dirty="0"/>
          </a:p>
        </p:txBody>
      </p:sp>
      <p:sp>
        <p:nvSpPr>
          <p:cNvPr id="807" name="Google Shape;807;p36"/>
          <p:cNvSpPr txBox="1"/>
          <p:nvPr/>
        </p:nvSpPr>
        <p:spPr>
          <a:xfrm>
            <a:off x="3309819" y="2454850"/>
            <a:ext cx="2093056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200" dirty="0" smtClean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Администрацията на МС</a:t>
            </a:r>
            <a:endParaRPr sz="12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8" name="Google Shape;808;p36"/>
          <p:cNvSpPr txBox="1"/>
          <p:nvPr/>
        </p:nvSpPr>
        <p:spPr>
          <a:xfrm>
            <a:off x="7317984" y="2243750"/>
            <a:ext cx="12801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600" b="1" dirty="0" smtClean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За кого?</a:t>
            </a:r>
            <a:endParaRPr sz="1600" b="1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09" name="Google Shape;809;p36"/>
          <p:cNvSpPr txBox="1"/>
          <p:nvPr/>
        </p:nvSpPr>
        <p:spPr>
          <a:xfrm>
            <a:off x="3513221" y="2212725"/>
            <a:ext cx="1889679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bg-BG" sz="1600" b="1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Организатор</a:t>
            </a:r>
            <a:endParaRPr sz="1600" b="1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10" name="Google Shape;810;p36"/>
          <p:cNvSpPr txBox="1"/>
          <p:nvPr/>
        </p:nvSpPr>
        <p:spPr>
          <a:xfrm>
            <a:off x="5362293" y="3841189"/>
            <a:ext cx="1951399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sz="1600" b="1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Заявка за участие</a:t>
            </a:r>
            <a:endParaRPr sz="1600" b="1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grpSp>
        <p:nvGrpSpPr>
          <p:cNvPr id="811" name="Google Shape;811;p36"/>
          <p:cNvGrpSpPr/>
          <p:nvPr/>
        </p:nvGrpSpPr>
        <p:grpSpPr>
          <a:xfrm>
            <a:off x="4893532" y="3939483"/>
            <a:ext cx="396838" cy="515250"/>
            <a:chOff x="4659557" y="3829004"/>
            <a:chExt cx="396838" cy="564704"/>
          </a:xfrm>
        </p:grpSpPr>
        <p:sp>
          <p:nvSpPr>
            <p:cNvPr id="812" name="Google Shape;812;p36"/>
            <p:cNvSpPr/>
            <p:nvPr/>
          </p:nvSpPr>
          <p:spPr>
            <a:xfrm>
              <a:off x="4659557" y="3829004"/>
              <a:ext cx="396838" cy="240111"/>
            </a:xfrm>
            <a:custGeom>
              <a:avLst/>
              <a:gdLst/>
              <a:ahLst/>
              <a:cxnLst/>
              <a:rect l="l" t="t" r="r" b="b"/>
              <a:pathLst>
                <a:path w="21697" h="13128" extrusionOk="0">
                  <a:moveTo>
                    <a:pt x="11061" y="1"/>
                  </a:moveTo>
                  <a:lnTo>
                    <a:pt x="0" y="6747"/>
                  </a:lnTo>
                  <a:lnTo>
                    <a:pt x="10575" y="13128"/>
                  </a:lnTo>
                  <a:lnTo>
                    <a:pt x="21697" y="6443"/>
                  </a:lnTo>
                  <a:lnTo>
                    <a:pt x="1106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6"/>
            <p:cNvSpPr/>
            <p:nvPr/>
          </p:nvSpPr>
          <p:spPr>
            <a:xfrm>
              <a:off x="4659557" y="4153578"/>
              <a:ext cx="396838" cy="240129"/>
            </a:xfrm>
            <a:custGeom>
              <a:avLst/>
              <a:gdLst/>
              <a:ahLst/>
              <a:cxnLst/>
              <a:rect l="l" t="t" r="r" b="b"/>
              <a:pathLst>
                <a:path w="21697" h="13129" extrusionOk="0">
                  <a:moveTo>
                    <a:pt x="11061" y="1"/>
                  </a:moveTo>
                  <a:lnTo>
                    <a:pt x="0" y="6747"/>
                  </a:lnTo>
                  <a:lnTo>
                    <a:pt x="10575" y="13128"/>
                  </a:lnTo>
                  <a:lnTo>
                    <a:pt x="21697" y="6443"/>
                  </a:lnTo>
                  <a:lnTo>
                    <a:pt x="110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6"/>
            <p:cNvSpPr/>
            <p:nvPr/>
          </p:nvSpPr>
          <p:spPr>
            <a:xfrm>
              <a:off x="4852974" y="3946828"/>
              <a:ext cx="203421" cy="373500"/>
            </a:xfrm>
            <a:custGeom>
              <a:avLst/>
              <a:gdLst/>
              <a:ahLst/>
              <a:cxnLst/>
              <a:rect l="l" t="t" r="r" b="b"/>
              <a:pathLst>
                <a:path w="11122" h="20421" extrusionOk="0">
                  <a:moveTo>
                    <a:pt x="11122" y="1"/>
                  </a:moveTo>
                  <a:lnTo>
                    <a:pt x="0" y="6686"/>
                  </a:lnTo>
                  <a:lnTo>
                    <a:pt x="0" y="20421"/>
                  </a:lnTo>
                  <a:lnTo>
                    <a:pt x="11122" y="13675"/>
                  </a:lnTo>
                  <a:lnTo>
                    <a:pt x="1112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4659557" y="3952388"/>
              <a:ext cx="193435" cy="367940"/>
            </a:xfrm>
            <a:custGeom>
              <a:avLst/>
              <a:gdLst/>
              <a:ahLst/>
              <a:cxnLst/>
              <a:rect l="l" t="t" r="r" b="b"/>
              <a:pathLst>
                <a:path w="10576" h="20117" extrusionOk="0">
                  <a:moveTo>
                    <a:pt x="0" y="1"/>
                  </a:moveTo>
                  <a:lnTo>
                    <a:pt x="0" y="13675"/>
                  </a:lnTo>
                  <a:lnTo>
                    <a:pt x="10575" y="20117"/>
                  </a:lnTo>
                  <a:lnTo>
                    <a:pt x="10575" y="638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FC5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6" name="Google Shape;816;p36"/>
          <p:cNvGrpSpPr/>
          <p:nvPr/>
        </p:nvGrpSpPr>
        <p:grpSpPr>
          <a:xfrm>
            <a:off x="5442772" y="2401583"/>
            <a:ext cx="396856" cy="751445"/>
            <a:chOff x="5623185" y="2648733"/>
            <a:chExt cx="396856" cy="751445"/>
          </a:xfrm>
        </p:grpSpPr>
        <p:sp>
          <p:nvSpPr>
            <p:cNvPr id="817" name="Google Shape;817;p36"/>
            <p:cNvSpPr/>
            <p:nvPr/>
          </p:nvSpPr>
          <p:spPr>
            <a:xfrm>
              <a:off x="5623185" y="2648733"/>
              <a:ext cx="396856" cy="240129"/>
            </a:xfrm>
            <a:custGeom>
              <a:avLst/>
              <a:gdLst/>
              <a:ahLst/>
              <a:cxnLst/>
              <a:rect l="l" t="t" r="r" b="b"/>
              <a:pathLst>
                <a:path w="21698" h="13129" extrusionOk="0">
                  <a:moveTo>
                    <a:pt x="11122" y="1"/>
                  </a:moveTo>
                  <a:lnTo>
                    <a:pt x="1" y="6686"/>
                  </a:lnTo>
                  <a:lnTo>
                    <a:pt x="10636" y="13128"/>
                  </a:lnTo>
                  <a:lnTo>
                    <a:pt x="21697" y="6382"/>
                  </a:lnTo>
                  <a:lnTo>
                    <a:pt x="11122" y="1"/>
                  </a:lnTo>
                  <a:close/>
                </a:path>
              </a:pathLst>
            </a:custGeom>
            <a:solidFill>
              <a:srgbClr val="FFEF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6"/>
            <p:cNvSpPr/>
            <p:nvPr/>
          </p:nvSpPr>
          <p:spPr>
            <a:xfrm>
              <a:off x="5623185" y="3160066"/>
              <a:ext cx="396856" cy="240111"/>
            </a:xfrm>
            <a:custGeom>
              <a:avLst/>
              <a:gdLst/>
              <a:ahLst/>
              <a:cxnLst/>
              <a:rect l="l" t="t" r="r" b="b"/>
              <a:pathLst>
                <a:path w="21698" h="13128" extrusionOk="0">
                  <a:moveTo>
                    <a:pt x="11122" y="0"/>
                  </a:moveTo>
                  <a:lnTo>
                    <a:pt x="1" y="6746"/>
                  </a:lnTo>
                  <a:lnTo>
                    <a:pt x="10636" y="13127"/>
                  </a:lnTo>
                  <a:lnTo>
                    <a:pt x="21697" y="6442"/>
                  </a:lnTo>
                  <a:lnTo>
                    <a:pt x="11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6"/>
            <p:cNvSpPr/>
            <p:nvPr/>
          </p:nvSpPr>
          <p:spPr>
            <a:xfrm>
              <a:off x="5817717" y="2765459"/>
              <a:ext cx="202324" cy="561357"/>
            </a:xfrm>
            <a:custGeom>
              <a:avLst/>
              <a:gdLst/>
              <a:ahLst/>
              <a:cxnLst/>
              <a:rect l="l" t="t" r="r" b="b"/>
              <a:pathLst>
                <a:path w="11062" h="30692" extrusionOk="0">
                  <a:moveTo>
                    <a:pt x="11061" y="0"/>
                  </a:moveTo>
                  <a:lnTo>
                    <a:pt x="0" y="6746"/>
                  </a:lnTo>
                  <a:lnTo>
                    <a:pt x="0" y="30691"/>
                  </a:lnTo>
                  <a:lnTo>
                    <a:pt x="11061" y="23945"/>
                  </a:lnTo>
                  <a:lnTo>
                    <a:pt x="110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6"/>
            <p:cNvSpPr/>
            <p:nvPr/>
          </p:nvSpPr>
          <p:spPr>
            <a:xfrm>
              <a:off x="5623185" y="2771019"/>
              <a:ext cx="194551" cy="555797"/>
            </a:xfrm>
            <a:custGeom>
              <a:avLst/>
              <a:gdLst/>
              <a:ahLst/>
              <a:cxnLst/>
              <a:rect l="l" t="t" r="r" b="b"/>
              <a:pathLst>
                <a:path w="10637" h="30388" extrusionOk="0">
                  <a:moveTo>
                    <a:pt x="1" y="0"/>
                  </a:moveTo>
                  <a:lnTo>
                    <a:pt x="1" y="23945"/>
                  </a:lnTo>
                  <a:lnTo>
                    <a:pt x="10636" y="30387"/>
                  </a:lnTo>
                  <a:lnTo>
                    <a:pt x="10636" y="644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BE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1" name="Google Shape;821;p36"/>
          <p:cNvGrpSpPr/>
          <p:nvPr/>
        </p:nvGrpSpPr>
        <p:grpSpPr>
          <a:xfrm>
            <a:off x="6844928" y="2208527"/>
            <a:ext cx="396838" cy="939283"/>
            <a:chOff x="6729328" y="1335939"/>
            <a:chExt cx="396838" cy="939283"/>
          </a:xfrm>
        </p:grpSpPr>
        <p:sp>
          <p:nvSpPr>
            <p:cNvPr id="822" name="Google Shape;822;p36"/>
            <p:cNvSpPr/>
            <p:nvPr/>
          </p:nvSpPr>
          <p:spPr>
            <a:xfrm>
              <a:off x="6729328" y="1335939"/>
              <a:ext cx="396838" cy="240111"/>
            </a:xfrm>
            <a:custGeom>
              <a:avLst/>
              <a:gdLst/>
              <a:ahLst/>
              <a:cxnLst/>
              <a:rect l="l" t="t" r="r" b="b"/>
              <a:pathLst>
                <a:path w="21697" h="13128" extrusionOk="0">
                  <a:moveTo>
                    <a:pt x="11122" y="0"/>
                  </a:moveTo>
                  <a:lnTo>
                    <a:pt x="1" y="6746"/>
                  </a:lnTo>
                  <a:lnTo>
                    <a:pt x="10575" y="13128"/>
                  </a:lnTo>
                  <a:lnTo>
                    <a:pt x="21697" y="6442"/>
                  </a:lnTo>
                  <a:lnTo>
                    <a:pt x="11122" y="0"/>
                  </a:lnTo>
                  <a:close/>
                </a:path>
              </a:pathLst>
            </a:custGeom>
            <a:solidFill>
              <a:srgbClr val="F19C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6"/>
            <p:cNvSpPr/>
            <p:nvPr/>
          </p:nvSpPr>
          <p:spPr>
            <a:xfrm>
              <a:off x="6729328" y="2035111"/>
              <a:ext cx="396838" cy="240111"/>
            </a:xfrm>
            <a:custGeom>
              <a:avLst/>
              <a:gdLst/>
              <a:ahLst/>
              <a:cxnLst/>
              <a:rect l="l" t="t" r="r" b="b"/>
              <a:pathLst>
                <a:path w="21697" h="13128" extrusionOk="0">
                  <a:moveTo>
                    <a:pt x="11122" y="0"/>
                  </a:moveTo>
                  <a:lnTo>
                    <a:pt x="1" y="6746"/>
                  </a:lnTo>
                  <a:lnTo>
                    <a:pt x="10575" y="13128"/>
                  </a:lnTo>
                  <a:lnTo>
                    <a:pt x="21697" y="6443"/>
                  </a:lnTo>
                  <a:lnTo>
                    <a:pt x="11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6"/>
            <p:cNvSpPr/>
            <p:nvPr/>
          </p:nvSpPr>
          <p:spPr>
            <a:xfrm>
              <a:off x="6922744" y="1453763"/>
              <a:ext cx="203421" cy="748098"/>
            </a:xfrm>
            <a:custGeom>
              <a:avLst/>
              <a:gdLst/>
              <a:ahLst/>
              <a:cxnLst/>
              <a:rect l="l" t="t" r="r" b="b"/>
              <a:pathLst>
                <a:path w="11122" h="40902" extrusionOk="0">
                  <a:moveTo>
                    <a:pt x="11122" y="0"/>
                  </a:moveTo>
                  <a:lnTo>
                    <a:pt x="0" y="6686"/>
                  </a:lnTo>
                  <a:lnTo>
                    <a:pt x="0" y="40902"/>
                  </a:lnTo>
                  <a:lnTo>
                    <a:pt x="11122" y="34156"/>
                  </a:lnTo>
                  <a:lnTo>
                    <a:pt x="111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6"/>
            <p:cNvSpPr/>
            <p:nvPr/>
          </p:nvSpPr>
          <p:spPr>
            <a:xfrm>
              <a:off x="6729328" y="1459323"/>
              <a:ext cx="193435" cy="742537"/>
            </a:xfrm>
            <a:custGeom>
              <a:avLst/>
              <a:gdLst/>
              <a:ahLst/>
              <a:cxnLst/>
              <a:rect l="l" t="t" r="r" b="b"/>
              <a:pathLst>
                <a:path w="10576" h="40598" extrusionOk="0">
                  <a:moveTo>
                    <a:pt x="1" y="0"/>
                  </a:moveTo>
                  <a:lnTo>
                    <a:pt x="1" y="34156"/>
                  </a:lnTo>
                  <a:lnTo>
                    <a:pt x="10575" y="40598"/>
                  </a:lnTo>
                  <a:lnTo>
                    <a:pt x="10575" y="63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90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6" name="Google Shape;826;p36"/>
          <p:cNvGrpSpPr/>
          <p:nvPr/>
        </p:nvGrpSpPr>
        <p:grpSpPr>
          <a:xfrm>
            <a:off x="7355438" y="563675"/>
            <a:ext cx="396887" cy="1257409"/>
            <a:chOff x="7602925" y="238850"/>
            <a:chExt cx="396887" cy="1257409"/>
          </a:xfrm>
        </p:grpSpPr>
        <p:sp>
          <p:nvSpPr>
            <p:cNvPr id="827" name="Google Shape;827;p36"/>
            <p:cNvSpPr/>
            <p:nvPr/>
          </p:nvSpPr>
          <p:spPr>
            <a:xfrm>
              <a:off x="7602940" y="1256148"/>
              <a:ext cx="396838" cy="240111"/>
            </a:xfrm>
            <a:custGeom>
              <a:avLst/>
              <a:gdLst/>
              <a:ahLst/>
              <a:cxnLst/>
              <a:rect l="l" t="t" r="r" b="b"/>
              <a:pathLst>
                <a:path w="21697" h="13128" extrusionOk="0">
                  <a:moveTo>
                    <a:pt x="11122" y="0"/>
                  </a:moveTo>
                  <a:lnTo>
                    <a:pt x="1" y="6746"/>
                  </a:lnTo>
                  <a:lnTo>
                    <a:pt x="10575" y="13128"/>
                  </a:lnTo>
                  <a:lnTo>
                    <a:pt x="21697" y="6443"/>
                  </a:lnTo>
                  <a:lnTo>
                    <a:pt x="1112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8" name="Google Shape;828;p36"/>
            <p:cNvGrpSpPr/>
            <p:nvPr/>
          </p:nvGrpSpPr>
          <p:grpSpPr>
            <a:xfrm>
              <a:off x="7602925" y="238850"/>
              <a:ext cx="396887" cy="1154165"/>
              <a:chOff x="8330475" y="-511425"/>
              <a:chExt cx="396887" cy="1154165"/>
            </a:xfrm>
          </p:grpSpPr>
          <p:sp>
            <p:nvSpPr>
              <p:cNvPr id="829" name="Google Shape;829;p36"/>
              <p:cNvSpPr/>
              <p:nvPr/>
            </p:nvSpPr>
            <p:spPr>
              <a:xfrm>
                <a:off x="8331971" y="-416203"/>
                <a:ext cx="393864" cy="1058944"/>
              </a:xfrm>
              <a:custGeom>
                <a:avLst/>
                <a:gdLst/>
                <a:ahLst/>
                <a:cxnLst/>
                <a:rect l="l" t="t" r="r" b="b"/>
                <a:pathLst>
                  <a:path w="12637" h="42592" extrusionOk="0">
                    <a:moveTo>
                      <a:pt x="12637" y="0"/>
                    </a:moveTo>
                    <a:lnTo>
                      <a:pt x="6051" y="147"/>
                    </a:lnTo>
                    <a:lnTo>
                      <a:pt x="1" y="244"/>
                    </a:lnTo>
                    <a:lnTo>
                      <a:pt x="1" y="38738"/>
                    </a:lnTo>
                    <a:cubicBezTo>
                      <a:pt x="1" y="38835"/>
                      <a:pt x="50" y="38933"/>
                      <a:pt x="98" y="38982"/>
                    </a:cubicBezTo>
                    <a:lnTo>
                      <a:pt x="5855" y="42543"/>
                    </a:lnTo>
                    <a:cubicBezTo>
                      <a:pt x="5953" y="42543"/>
                      <a:pt x="6002" y="42592"/>
                      <a:pt x="6051" y="42592"/>
                    </a:cubicBezTo>
                    <a:cubicBezTo>
                      <a:pt x="6148" y="42592"/>
                      <a:pt x="6246" y="42592"/>
                      <a:pt x="6294" y="42543"/>
                    </a:cubicBezTo>
                    <a:lnTo>
                      <a:pt x="12539" y="38689"/>
                    </a:lnTo>
                    <a:cubicBezTo>
                      <a:pt x="12588" y="38640"/>
                      <a:pt x="12637" y="38591"/>
                      <a:pt x="12637" y="38494"/>
                    </a:cubicBezTo>
                    <a:lnTo>
                      <a:pt x="12637" y="0"/>
                    </a:lnTo>
                    <a:close/>
                  </a:path>
                </a:pathLst>
              </a:custGeom>
              <a:solidFill>
                <a:srgbClr val="9FC5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36"/>
              <p:cNvSpPr/>
              <p:nvPr/>
            </p:nvSpPr>
            <p:spPr>
              <a:xfrm>
                <a:off x="8520535" y="-416203"/>
                <a:ext cx="205300" cy="1058944"/>
              </a:xfrm>
              <a:custGeom>
                <a:avLst/>
                <a:gdLst/>
                <a:ahLst/>
                <a:cxnLst/>
                <a:rect l="l" t="t" r="r" b="b"/>
                <a:pathLst>
                  <a:path w="6587" h="42592" extrusionOk="0">
                    <a:moveTo>
                      <a:pt x="6587" y="0"/>
                    </a:moveTo>
                    <a:lnTo>
                      <a:pt x="1" y="147"/>
                    </a:lnTo>
                    <a:lnTo>
                      <a:pt x="1" y="42592"/>
                    </a:lnTo>
                    <a:cubicBezTo>
                      <a:pt x="98" y="42592"/>
                      <a:pt x="196" y="42592"/>
                      <a:pt x="244" y="42543"/>
                    </a:cubicBezTo>
                    <a:lnTo>
                      <a:pt x="6489" y="38689"/>
                    </a:lnTo>
                    <a:cubicBezTo>
                      <a:pt x="6538" y="38640"/>
                      <a:pt x="6587" y="38591"/>
                      <a:pt x="6587" y="38494"/>
                    </a:cubicBezTo>
                    <a:lnTo>
                      <a:pt x="658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36"/>
              <p:cNvSpPr/>
              <p:nvPr/>
            </p:nvSpPr>
            <p:spPr>
              <a:xfrm>
                <a:off x="8330475" y="-511425"/>
                <a:ext cx="396887" cy="196538"/>
              </a:xfrm>
              <a:custGeom>
                <a:avLst/>
                <a:gdLst/>
                <a:ahLst/>
                <a:cxnLst/>
                <a:rect l="l" t="t" r="r" b="b"/>
                <a:pathLst>
                  <a:path w="12734" h="7905" extrusionOk="0">
                    <a:moveTo>
                      <a:pt x="6611" y="0"/>
                    </a:moveTo>
                    <a:cubicBezTo>
                      <a:pt x="6538" y="0"/>
                      <a:pt x="6464" y="25"/>
                      <a:pt x="6391" y="74"/>
                    </a:cubicBezTo>
                    <a:lnTo>
                      <a:pt x="146" y="3879"/>
                    </a:lnTo>
                    <a:cubicBezTo>
                      <a:pt x="0" y="3977"/>
                      <a:pt x="0" y="4172"/>
                      <a:pt x="146" y="4269"/>
                    </a:cubicBezTo>
                    <a:lnTo>
                      <a:pt x="5903" y="7831"/>
                    </a:lnTo>
                    <a:cubicBezTo>
                      <a:pt x="5977" y="7880"/>
                      <a:pt x="6050" y="7904"/>
                      <a:pt x="6123" y="7904"/>
                    </a:cubicBezTo>
                    <a:cubicBezTo>
                      <a:pt x="6196" y="7904"/>
                      <a:pt x="6269" y="7880"/>
                      <a:pt x="6342" y="7831"/>
                    </a:cubicBezTo>
                    <a:lnTo>
                      <a:pt x="12587" y="3977"/>
                    </a:lnTo>
                    <a:cubicBezTo>
                      <a:pt x="12734" y="3928"/>
                      <a:pt x="12734" y="3733"/>
                      <a:pt x="12587" y="3635"/>
                    </a:cubicBezTo>
                    <a:lnTo>
                      <a:pt x="6830" y="74"/>
                    </a:lnTo>
                    <a:cubicBezTo>
                      <a:pt x="6757" y="25"/>
                      <a:pt x="6684" y="0"/>
                      <a:pt x="66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32" name="Google Shape;832;p36"/>
          <p:cNvSpPr txBox="1"/>
          <p:nvPr/>
        </p:nvSpPr>
        <p:spPr>
          <a:xfrm>
            <a:off x="6012412" y="693750"/>
            <a:ext cx="12801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bg-BG" sz="1600" b="1" dirty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Тема</a:t>
            </a:r>
            <a:endParaRPr sz="1600" b="1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cxnSp>
        <p:nvCxnSpPr>
          <p:cNvPr id="833" name="Google Shape;833;p36"/>
          <p:cNvCxnSpPr/>
          <p:nvPr/>
        </p:nvCxnSpPr>
        <p:spPr>
          <a:xfrm>
            <a:off x="3929825" y="4465250"/>
            <a:ext cx="1083900" cy="712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4" name="Google Shape;834;p36"/>
          <p:cNvCxnSpPr/>
          <p:nvPr/>
        </p:nvCxnSpPr>
        <p:spPr>
          <a:xfrm>
            <a:off x="7039400" y="-5275"/>
            <a:ext cx="1974900" cy="1115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Google Shape;809;p36"/>
          <p:cNvSpPr txBox="1"/>
          <p:nvPr/>
        </p:nvSpPr>
        <p:spPr>
          <a:xfrm>
            <a:off x="2318103" y="3610819"/>
            <a:ext cx="1449848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bg-BG" sz="1600" b="1" dirty="0" smtClean="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Регистрация</a:t>
            </a:r>
            <a:endParaRPr sz="1600" b="1" dirty="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1" name="Google Shape;806;p36"/>
          <p:cNvSpPr txBox="1">
            <a:spLocks/>
          </p:cNvSpPr>
          <p:nvPr/>
        </p:nvSpPr>
        <p:spPr>
          <a:xfrm>
            <a:off x="2318103" y="3864204"/>
            <a:ext cx="1945943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spcAft>
                <a:spcPts val="1600"/>
              </a:spcAft>
              <a:buNone/>
            </a:pPr>
            <a:r>
              <a:rPr lang="ru-RU" sz="1200" dirty="0" smtClean="0"/>
              <a:t>Онлайн в </a:t>
            </a:r>
            <a:r>
              <a:rPr lang="ru-RU" sz="1200" dirty="0"/>
              <a:t>Google Docs</a:t>
            </a:r>
            <a:endParaRPr lang="bg-BG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387" y="4272804"/>
            <a:ext cx="770451" cy="77045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65" y="1600"/>
            <a:ext cx="553335" cy="46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5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54"/>
          <p:cNvSpPr txBox="1">
            <a:spLocks noGrp="1"/>
          </p:cNvSpPr>
          <p:nvPr>
            <p:ph type="title"/>
          </p:nvPr>
        </p:nvSpPr>
        <p:spPr>
          <a:xfrm>
            <a:off x="520718" y="1858101"/>
            <a:ext cx="3792709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 smtClean="0"/>
              <a:t>Благодаря за вниманието</a:t>
            </a:r>
            <a:r>
              <a:rPr lang="en" b="1" dirty="0" smtClean="0"/>
              <a:t>!</a:t>
            </a:r>
            <a:endParaRPr b="1" dirty="0"/>
          </a:p>
        </p:txBody>
      </p:sp>
      <p:sp>
        <p:nvSpPr>
          <p:cNvPr id="1292" name="Google Shape;1292;p54"/>
          <p:cNvSpPr txBox="1">
            <a:spLocks noGrp="1"/>
          </p:cNvSpPr>
          <p:nvPr>
            <p:ph type="subTitle" idx="2"/>
          </p:nvPr>
        </p:nvSpPr>
        <p:spPr>
          <a:xfrm>
            <a:off x="4571850" y="2003617"/>
            <a:ext cx="3858900" cy="10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spcAft>
                <a:spcPts val="1600"/>
              </a:spcAft>
              <a:buClr>
                <a:schemeClr val="lt2"/>
              </a:buClr>
              <a:buSzPts val="1100"/>
            </a:pPr>
            <a:r>
              <a:rPr lang="en-US" b="1" dirty="0" smtClean="0">
                <a:solidFill>
                  <a:schemeClr val="dk1"/>
                </a:solidFill>
                <a:hlinkClick r:id="rId3"/>
              </a:rPr>
              <a:t>efipp@mlsp.government.bg</a:t>
            </a:r>
            <a:r>
              <a:rPr lang="bg-BG" b="1" dirty="0" smtClean="0">
                <a:solidFill>
                  <a:schemeClr val="dk1"/>
                </a:solidFill>
              </a:rPr>
              <a:t> </a:t>
            </a:r>
            <a:r>
              <a:rPr lang="en" dirty="0" smtClean="0">
                <a:solidFill>
                  <a:schemeClr val="dk1"/>
                </a:solidFill>
              </a:rPr>
              <a:t> </a:t>
            </a:r>
            <a:r>
              <a:rPr lang="en" dirty="0">
                <a:solidFill>
                  <a:schemeClr val="dk1"/>
                </a:solidFill>
              </a:rPr>
              <a:t/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 smtClean="0">
                <a:solidFill>
                  <a:schemeClr val="dk1"/>
                </a:solidFill>
              </a:rPr>
              <a:t>+359 </a:t>
            </a:r>
            <a:r>
              <a:rPr lang="en" dirty="0">
                <a:solidFill>
                  <a:schemeClr val="dk1"/>
                </a:solidFill>
              </a:rPr>
              <a:t>2 8119 600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-US" b="1" dirty="0">
                <a:solidFill>
                  <a:schemeClr val="dk1"/>
                </a:solidFill>
                <a:hlinkClick r:id="rId4"/>
              </a:rPr>
              <a:t>https://www.mlsp.government.bg</a:t>
            </a:r>
            <a:r>
              <a:rPr lang="en-US" b="1" dirty="0" smtClean="0">
                <a:solidFill>
                  <a:schemeClr val="dk1"/>
                </a:solidFill>
                <a:hlinkClick r:id="rId4"/>
              </a:rPr>
              <a:t>/</a:t>
            </a:r>
            <a:r>
              <a:rPr lang="bg-BG" b="1" dirty="0" smtClean="0">
                <a:solidFill>
                  <a:schemeClr val="dk1"/>
                </a:solidFill>
              </a:rPr>
              <a:t> 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1850" y="3870731"/>
            <a:ext cx="3858900" cy="80439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grpSp>
        <p:nvGrpSpPr>
          <p:cNvPr id="17" name="Google Shape;8964;p73"/>
          <p:cNvGrpSpPr/>
          <p:nvPr/>
        </p:nvGrpSpPr>
        <p:grpSpPr>
          <a:xfrm>
            <a:off x="4694980" y="3061717"/>
            <a:ext cx="387681" cy="387661"/>
            <a:chOff x="266768" y="1721375"/>
            <a:chExt cx="397907" cy="397887"/>
          </a:xfrm>
          <a:solidFill>
            <a:schemeClr val="accent1"/>
          </a:solidFill>
        </p:grpSpPr>
        <p:sp>
          <p:nvSpPr>
            <p:cNvPr id="18" name="Google Shape;8965;p73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966;p73"/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8967;p73"/>
          <p:cNvGrpSpPr/>
          <p:nvPr/>
        </p:nvGrpSpPr>
        <p:grpSpPr>
          <a:xfrm>
            <a:off x="5341084" y="3061717"/>
            <a:ext cx="387641" cy="387661"/>
            <a:chOff x="864491" y="1723250"/>
            <a:chExt cx="397866" cy="397887"/>
          </a:xfrm>
          <a:solidFill>
            <a:schemeClr val="accent4"/>
          </a:solidFill>
        </p:grpSpPr>
        <p:sp>
          <p:nvSpPr>
            <p:cNvPr id="21" name="Google Shape;8968;p73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969;p73"/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970;p73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8959;p73"/>
          <p:cNvGrpSpPr/>
          <p:nvPr/>
        </p:nvGrpSpPr>
        <p:grpSpPr>
          <a:xfrm>
            <a:off x="5987148" y="3061712"/>
            <a:ext cx="387661" cy="387661"/>
            <a:chOff x="1379798" y="1723250"/>
            <a:chExt cx="397887" cy="397887"/>
          </a:xfrm>
          <a:solidFill>
            <a:schemeClr val="bg1"/>
          </a:solidFill>
        </p:grpSpPr>
        <p:sp>
          <p:nvSpPr>
            <p:cNvPr id="25" name="Google Shape;8960;p73"/>
            <p:cNvSpPr/>
            <p:nvPr/>
          </p:nvSpPr>
          <p:spPr>
            <a:xfrm>
              <a:off x="1462169" y="1793977"/>
              <a:ext cx="23354" cy="23312"/>
            </a:xfrm>
            <a:custGeom>
              <a:avLst/>
              <a:gdLst/>
              <a:ahLst/>
              <a:cxnLst/>
              <a:rect l="l" t="t" r="r" b="b"/>
              <a:pathLst>
                <a:path w="1119" h="1117" extrusionOk="0">
                  <a:moveTo>
                    <a:pt x="559" y="1"/>
                  </a:moveTo>
                  <a:cubicBezTo>
                    <a:pt x="251" y="1"/>
                    <a:pt x="0" y="250"/>
                    <a:pt x="0" y="558"/>
                  </a:cubicBezTo>
                  <a:cubicBezTo>
                    <a:pt x="0" y="866"/>
                    <a:pt x="251" y="1117"/>
                    <a:pt x="559" y="1117"/>
                  </a:cubicBezTo>
                  <a:cubicBezTo>
                    <a:pt x="867" y="1117"/>
                    <a:pt x="1118" y="866"/>
                    <a:pt x="1118" y="558"/>
                  </a:cubicBezTo>
                  <a:cubicBezTo>
                    <a:pt x="1118" y="250"/>
                    <a:pt x="867" y="1"/>
                    <a:pt x="5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961;p73"/>
            <p:cNvSpPr/>
            <p:nvPr/>
          </p:nvSpPr>
          <p:spPr>
            <a:xfrm>
              <a:off x="1379798" y="1723250"/>
              <a:ext cx="397887" cy="397887"/>
            </a:xfrm>
            <a:custGeom>
              <a:avLst/>
              <a:gdLst/>
              <a:ahLst/>
              <a:cxnLst/>
              <a:rect l="l" t="t" r="r" b="b"/>
              <a:pathLst>
                <a:path w="19065" h="19065" extrusionOk="0">
                  <a:moveTo>
                    <a:pt x="4506" y="2271"/>
                  </a:moveTo>
                  <a:cubicBezTo>
                    <a:pt x="5429" y="2271"/>
                    <a:pt x="6181" y="3023"/>
                    <a:pt x="6181" y="3947"/>
                  </a:cubicBezTo>
                  <a:cubicBezTo>
                    <a:pt x="6181" y="4872"/>
                    <a:pt x="5429" y="5622"/>
                    <a:pt x="4506" y="5622"/>
                  </a:cubicBezTo>
                  <a:cubicBezTo>
                    <a:pt x="3583" y="5622"/>
                    <a:pt x="2831" y="4872"/>
                    <a:pt x="2831" y="3947"/>
                  </a:cubicBezTo>
                  <a:cubicBezTo>
                    <a:pt x="2831" y="3023"/>
                    <a:pt x="3583" y="2271"/>
                    <a:pt x="4506" y="2271"/>
                  </a:cubicBezTo>
                  <a:close/>
                  <a:moveTo>
                    <a:pt x="5622" y="6740"/>
                  </a:moveTo>
                  <a:cubicBezTo>
                    <a:pt x="5932" y="6740"/>
                    <a:pt x="6181" y="6989"/>
                    <a:pt x="6181" y="7299"/>
                  </a:cubicBezTo>
                  <a:lnTo>
                    <a:pt x="6181" y="16234"/>
                  </a:lnTo>
                  <a:cubicBezTo>
                    <a:pt x="6181" y="16544"/>
                    <a:pt x="5932" y="16793"/>
                    <a:pt x="5622" y="16793"/>
                  </a:cubicBezTo>
                  <a:lnTo>
                    <a:pt x="3388" y="16793"/>
                  </a:lnTo>
                  <a:cubicBezTo>
                    <a:pt x="3080" y="16793"/>
                    <a:pt x="2831" y="16544"/>
                    <a:pt x="2831" y="16234"/>
                  </a:cubicBezTo>
                  <a:lnTo>
                    <a:pt x="2831" y="7299"/>
                  </a:lnTo>
                  <a:cubicBezTo>
                    <a:pt x="2831" y="6989"/>
                    <a:pt x="3080" y="6740"/>
                    <a:pt x="3388" y="6740"/>
                  </a:cubicBezTo>
                  <a:close/>
                  <a:moveTo>
                    <a:pt x="12596" y="6721"/>
                  </a:moveTo>
                  <a:cubicBezTo>
                    <a:pt x="12811" y="6721"/>
                    <a:pt x="13027" y="6739"/>
                    <a:pt x="13241" y="6774"/>
                  </a:cubicBezTo>
                  <a:cubicBezTo>
                    <a:pt x="15058" y="7069"/>
                    <a:pt x="16235" y="8557"/>
                    <a:pt x="16235" y="10223"/>
                  </a:cubicBezTo>
                  <a:lnTo>
                    <a:pt x="16235" y="16234"/>
                  </a:lnTo>
                  <a:cubicBezTo>
                    <a:pt x="16235" y="16544"/>
                    <a:pt x="15985" y="16793"/>
                    <a:pt x="15676" y="16793"/>
                  </a:cubicBezTo>
                  <a:lnTo>
                    <a:pt x="13441" y="16793"/>
                  </a:lnTo>
                  <a:cubicBezTo>
                    <a:pt x="13133" y="16793"/>
                    <a:pt x="12884" y="16544"/>
                    <a:pt x="12884" y="16234"/>
                  </a:cubicBezTo>
                  <a:lnTo>
                    <a:pt x="12884" y="11209"/>
                  </a:lnTo>
                  <a:cubicBezTo>
                    <a:pt x="12884" y="10593"/>
                    <a:pt x="12382" y="10091"/>
                    <a:pt x="11766" y="10091"/>
                  </a:cubicBezTo>
                  <a:cubicBezTo>
                    <a:pt x="11150" y="10091"/>
                    <a:pt x="10650" y="10593"/>
                    <a:pt x="10650" y="11209"/>
                  </a:cubicBezTo>
                  <a:lnTo>
                    <a:pt x="10650" y="16234"/>
                  </a:lnTo>
                  <a:cubicBezTo>
                    <a:pt x="10650" y="16544"/>
                    <a:pt x="10399" y="16793"/>
                    <a:pt x="10091" y="16793"/>
                  </a:cubicBezTo>
                  <a:lnTo>
                    <a:pt x="7857" y="16793"/>
                  </a:lnTo>
                  <a:cubicBezTo>
                    <a:pt x="7547" y="16793"/>
                    <a:pt x="7298" y="16544"/>
                    <a:pt x="7298" y="16234"/>
                  </a:cubicBezTo>
                  <a:lnTo>
                    <a:pt x="7298" y="7299"/>
                  </a:lnTo>
                  <a:cubicBezTo>
                    <a:pt x="7298" y="6989"/>
                    <a:pt x="7547" y="6740"/>
                    <a:pt x="7857" y="6740"/>
                  </a:cubicBezTo>
                  <a:lnTo>
                    <a:pt x="10091" y="6740"/>
                  </a:lnTo>
                  <a:cubicBezTo>
                    <a:pt x="10377" y="6740"/>
                    <a:pt x="10613" y="6956"/>
                    <a:pt x="10644" y="7234"/>
                  </a:cubicBezTo>
                  <a:cubicBezTo>
                    <a:pt x="11219" y="6901"/>
                    <a:pt x="11901" y="6721"/>
                    <a:pt x="12596" y="6721"/>
                  </a:cubicBezTo>
                  <a:close/>
                  <a:moveTo>
                    <a:pt x="2831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31" y="19065"/>
                  </a:cubicBezTo>
                  <a:lnTo>
                    <a:pt x="16235" y="19065"/>
                  </a:lnTo>
                  <a:cubicBezTo>
                    <a:pt x="17774" y="19065"/>
                    <a:pt x="19065" y="17775"/>
                    <a:pt x="19065" y="16234"/>
                  </a:cubicBezTo>
                  <a:lnTo>
                    <a:pt x="19065" y="2831"/>
                  </a:lnTo>
                  <a:cubicBezTo>
                    <a:pt x="19065" y="1290"/>
                    <a:pt x="17774" y="0"/>
                    <a:pt x="162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962;p73"/>
            <p:cNvSpPr/>
            <p:nvPr/>
          </p:nvSpPr>
          <p:spPr>
            <a:xfrm>
              <a:off x="1555413" y="1886846"/>
              <a:ext cx="139912" cy="163558"/>
            </a:xfrm>
            <a:custGeom>
              <a:avLst/>
              <a:gdLst/>
              <a:ahLst/>
              <a:cxnLst/>
              <a:rect l="l" t="t" r="r" b="b"/>
              <a:pathLst>
                <a:path w="6704" h="7837" extrusionOk="0">
                  <a:moveTo>
                    <a:pt x="4182" y="0"/>
                  </a:moveTo>
                  <a:cubicBezTo>
                    <a:pt x="3474" y="0"/>
                    <a:pt x="2782" y="261"/>
                    <a:pt x="2332" y="711"/>
                  </a:cubicBezTo>
                  <a:cubicBezTo>
                    <a:pt x="2108" y="935"/>
                    <a:pt x="1938" y="1142"/>
                    <a:pt x="1686" y="1142"/>
                  </a:cubicBezTo>
                  <a:cubicBezTo>
                    <a:pt x="1618" y="1142"/>
                    <a:pt x="1544" y="1127"/>
                    <a:pt x="1462" y="1093"/>
                  </a:cubicBezTo>
                  <a:cubicBezTo>
                    <a:pt x="1253" y="1006"/>
                    <a:pt x="1117" y="803"/>
                    <a:pt x="1117" y="576"/>
                  </a:cubicBezTo>
                  <a:lnTo>
                    <a:pt x="1117" y="17"/>
                  </a:lnTo>
                  <a:lnTo>
                    <a:pt x="1" y="17"/>
                  </a:lnTo>
                  <a:lnTo>
                    <a:pt x="1" y="7836"/>
                  </a:lnTo>
                  <a:lnTo>
                    <a:pt x="1117" y="7836"/>
                  </a:lnTo>
                  <a:lnTo>
                    <a:pt x="1117" y="3370"/>
                  </a:lnTo>
                  <a:cubicBezTo>
                    <a:pt x="1117" y="2137"/>
                    <a:pt x="2120" y="1135"/>
                    <a:pt x="3351" y="1135"/>
                  </a:cubicBezTo>
                  <a:cubicBezTo>
                    <a:pt x="4584" y="1135"/>
                    <a:pt x="5585" y="2137"/>
                    <a:pt x="5585" y="3370"/>
                  </a:cubicBezTo>
                  <a:lnTo>
                    <a:pt x="5585" y="7836"/>
                  </a:lnTo>
                  <a:lnTo>
                    <a:pt x="6703" y="7836"/>
                  </a:lnTo>
                  <a:lnTo>
                    <a:pt x="6703" y="2384"/>
                  </a:lnTo>
                  <a:cubicBezTo>
                    <a:pt x="6703" y="1266"/>
                    <a:pt x="5932" y="245"/>
                    <a:pt x="4648" y="38"/>
                  </a:cubicBezTo>
                  <a:cubicBezTo>
                    <a:pt x="4493" y="13"/>
                    <a:pt x="4337" y="0"/>
                    <a:pt x="4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963;p73"/>
            <p:cNvSpPr/>
            <p:nvPr/>
          </p:nvSpPr>
          <p:spPr>
            <a:xfrm>
              <a:off x="1462169" y="1887200"/>
              <a:ext cx="23354" cy="163203"/>
            </a:xfrm>
            <a:custGeom>
              <a:avLst/>
              <a:gdLst/>
              <a:ahLst/>
              <a:cxnLst/>
              <a:rect l="l" t="t" r="r" b="b"/>
              <a:pathLst>
                <a:path w="1119" h="7820" extrusionOk="0">
                  <a:moveTo>
                    <a:pt x="0" y="0"/>
                  </a:moveTo>
                  <a:lnTo>
                    <a:pt x="0" y="7819"/>
                  </a:lnTo>
                  <a:lnTo>
                    <a:pt x="1118" y="7819"/>
                  </a:lnTo>
                  <a:lnTo>
                    <a:pt x="11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8944;p73"/>
          <p:cNvGrpSpPr/>
          <p:nvPr/>
        </p:nvGrpSpPr>
        <p:grpSpPr>
          <a:xfrm>
            <a:off x="6633212" y="3107885"/>
            <a:ext cx="387681" cy="272572"/>
            <a:chOff x="3386036" y="1746339"/>
            <a:chExt cx="397907" cy="279762"/>
          </a:xfrm>
          <a:solidFill>
            <a:schemeClr val="accent2"/>
          </a:solidFill>
        </p:grpSpPr>
        <p:sp>
          <p:nvSpPr>
            <p:cNvPr id="30" name="Google Shape;8945;p73"/>
            <p:cNvSpPr/>
            <p:nvPr/>
          </p:nvSpPr>
          <p:spPr>
            <a:xfrm>
              <a:off x="3561652" y="1848954"/>
              <a:ext cx="59646" cy="74506"/>
            </a:xfrm>
            <a:custGeom>
              <a:avLst/>
              <a:gdLst/>
              <a:ahLst/>
              <a:cxnLst/>
              <a:rect l="l" t="t" r="r" b="b"/>
              <a:pathLst>
                <a:path w="2858" h="3570" extrusionOk="0">
                  <a:moveTo>
                    <a:pt x="1" y="0"/>
                  </a:moveTo>
                  <a:lnTo>
                    <a:pt x="1" y="3570"/>
                  </a:lnTo>
                  <a:lnTo>
                    <a:pt x="2858" y="178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946;p73"/>
            <p:cNvSpPr/>
            <p:nvPr/>
          </p:nvSpPr>
          <p:spPr>
            <a:xfrm>
              <a:off x="3386036" y="1746339"/>
              <a:ext cx="397907" cy="279762"/>
            </a:xfrm>
            <a:custGeom>
              <a:avLst/>
              <a:gdLst/>
              <a:ahLst/>
              <a:cxnLst/>
              <a:rect l="l" t="t" r="r" b="b"/>
              <a:pathLst>
                <a:path w="19066" h="13405" extrusionOk="0">
                  <a:moveTo>
                    <a:pt x="7858" y="3351"/>
                  </a:moveTo>
                  <a:cubicBezTo>
                    <a:pt x="7961" y="3351"/>
                    <a:pt x="8064" y="3379"/>
                    <a:pt x="8154" y="3436"/>
                  </a:cubicBezTo>
                  <a:lnTo>
                    <a:pt x="12622" y="6230"/>
                  </a:lnTo>
                  <a:cubicBezTo>
                    <a:pt x="12785" y="6330"/>
                    <a:pt x="12884" y="6509"/>
                    <a:pt x="12884" y="6702"/>
                  </a:cubicBezTo>
                  <a:cubicBezTo>
                    <a:pt x="12884" y="6895"/>
                    <a:pt x="12785" y="7073"/>
                    <a:pt x="12622" y="7176"/>
                  </a:cubicBezTo>
                  <a:lnTo>
                    <a:pt x="8154" y="9968"/>
                  </a:lnTo>
                  <a:cubicBezTo>
                    <a:pt x="8063" y="10025"/>
                    <a:pt x="7961" y="10053"/>
                    <a:pt x="7859" y="10053"/>
                  </a:cubicBezTo>
                  <a:cubicBezTo>
                    <a:pt x="7765" y="10053"/>
                    <a:pt x="7671" y="10029"/>
                    <a:pt x="7588" y="9983"/>
                  </a:cubicBezTo>
                  <a:cubicBezTo>
                    <a:pt x="7409" y="9884"/>
                    <a:pt x="7299" y="9699"/>
                    <a:pt x="7299" y="9495"/>
                  </a:cubicBezTo>
                  <a:lnTo>
                    <a:pt x="7299" y="3910"/>
                  </a:lnTo>
                  <a:cubicBezTo>
                    <a:pt x="7299" y="3707"/>
                    <a:pt x="7409" y="3519"/>
                    <a:pt x="7588" y="3420"/>
                  </a:cubicBezTo>
                  <a:cubicBezTo>
                    <a:pt x="7671" y="3374"/>
                    <a:pt x="7765" y="3351"/>
                    <a:pt x="7858" y="3351"/>
                  </a:cubicBezTo>
                  <a:close/>
                  <a:moveTo>
                    <a:pt x="2794" y="1"/>
                  </a:moveTo>
                  <a:cubicBezTo>
                    <a:pt x="1255" y="1"/>
                    <a:pt x="1" y="1253"/>
                    <a:pt x="1" y="2792"/>
                  </a:cubicBezTo>
                  <a:lnTo>
                    <a:pt x="1" y="10611"/>
                  </a:lnTo>
                  <a:cubicBezTo>
                    <a:pt x="1" y="12152"/>
                    <a:pt x="1255" y="13405"/>
                    <a:pt x="2794" y="13405"/>
                  </a:cubicBezTo>
                  <a:lnTo>
                    <a:pt x="16274" y="13405"/>
                  </a:lnTo>
                  <a:cubicBezTo>
                    <a:pt x="17813" y="13405"/>
                    <a:pt x="19065" y="12152"/>
                    <a:pt x="19065" y="10611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8972;p73"/>
          <p:cNvGrpSpPr/>
          <p:nvPr/>
        </p:nvGrpSpPr>
        <p:grpSpPr>
          <a:xfrm>
            <a:off x="7279296" y="3061712"/>
            <a:ext cx="387539" cy="386888"/>
            <a:chOff x="2408992" y="1722875"/>
            <a:chExt cx="397761" cy="397093"/>
          </a:xfrm>
          <a:solidFill>
            <a:schemeClr val="accent1"/>
          </a:solidFill>
        </p:grpSpPr>
        <p:sp>
          <p:nvSpPr>
            <p:cNvPr id="33" name="Google Shape;8973;p73"/>
            <p:cNvSpPr/>
            <p:nvPr/>
          </p:nvSpPr>
          <p:spPr>
            <a:xfrm>
              <a:off x="2492135" y="1827639"/>
              <a:ext cx="213667" cy="185326"/>
            </a:xfrm>
            <a:custGeom>
              <a:avLst/>
              <a:gdLst/>
              <a:ahLst/>
              <a:cxnLst/>
              <a:rect l="l" t="t" r="r" b="b"/>
              <a:pathLst>
                <a:path w="10238" h="8880" extrusionOk="0">
                  <a:moveTo>
                    <a:pt x="2548" y="1"/>
                  </a:moveTo>
                  <a:cubicBezTo>
                    <a:pt x="2277" y="1"/>
                    <a:pt x="2002" y="169"/>
                    <a:pt x="1743" y="427"/>
                  </a:cubicBezTo>
                  <a:cubicBezTo>
                    <a:pt x="1" y="2171"/>
                    <a:pt x="2739" y="5655"/>
                    <a:pt x="3567" y="6491"/>
                  </a:cubicBezTo>
                  <a:cubicBezTo>
                    <a:pt x="4206" y="7123"/>
                    <a:pt x="6403" y="8880"/>
                    <a:pt x="8179" y="8880"/>
                  </a:cubicBezTo>
                  <a:cubicBezTo>
                    <a:pt x="8718" y="8880"/>
                    <a:pt x="9219" y="8718"/>
                    <a:pt x="9626" y="8312"/>
                  </a:cubicBezTo>
                  <a:cubicBezTo>
                    <a:pt x="10054" y="7884"/>
                    <a:pt x="10238" y="7401"/>
                    <a:pt x="9812" y="6981"/>
                  </a:cubicBezTo>
                  <a:cubicBezTo>
                    <a:pt x="9168" y="6339"/>
                    <a:pt x="8797" y="6140"/>
                    <a:pt x="8555" y="6140"/>
                  </a:cubicBezTo>
                  <a:cubicBezTo>
                    <a:pt x="8422" y="6140"/>
                    <a:pt x="8327" y="6200"/>
                    <a:pt x="8248" y="6279"/>
                  </a:cubicBezTo>
                  <a:cubicBezTo>
                    <a:pt x="8064" y="6461"/>
                    <a:pt x="7636" y="7077"/>
                    <a:pt x="7461" y="7252"/>
                  </a:cubicBezTo>
                  <a:cubicBezTo>
                    <a:pt x="7260" y="7452"/>
                    <a:pt x="7021" y="7534"/>
                    <a:pt x="6762" y="7534"/>
                  </a:cubicBezTo>
                  <a:cubicBezTo>
                    <a:pt x="5839" y="7534"/>
                    <a:pt x="4665" y="6485"/>
                    <a:pt x="4117" y="5939"/>
                  </a:cubicBezTo>
                  <a:lnTo>
                    <a:pt x="4115" y="5938"/>
                  </a:lnTo>
                  <a:cubicBezTo>
                    <a:pt x="3417" y="5235"/>
                    <a:pt x="1890" y="3505"/>
                    <a:pt x="2803" y="2592"/>
                  </a:cubicBezTo>
                  <a:cubicBezTo>
                    <a:pt x="2879" y="2516"/>
                    <a:pt x="3056" y="2378"/>
                    <a:pt x="3254" y="2228"/>
                  </a:cubicBezTo>
                  <a:cubicBezTo>
                    <a:pt x="3445" y="2083"/>
                    <a:pt x="3661" y="1922"/>
                    <a:pt x="3776" y="1807"/>
                  </a:cubicBezTo>
                  <a:cubicBezTo>
                    <a:pt x="3999" y="1584"/>
                    <a:pt x="4069" y="1241"/>
                    <a:pt x="3080" y="250"/>
                  </a:cubicBezTo>
                  <a:cubicBezTo>
                    <a:pt x="2909" y="76"/>
                    <a:pt x="2730" y="1"/>
                    <a:pt x="25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974;p73"/>
            <p:cNvSpPr/>
            <p:nvPr/>
          </p:nvSpPr>
          <p:spPr>
            <a:xfrm>
              <a:off x="2408992" y="1722875"/>
              <a:ext cx="397761" cy="397093"/>
            </a:xfrm>
            <a:custGeom>
              <a:avLst/>
              <a:gdLst/>
              <a:ahLst/>
              <a:cxnLst/>
              <a:rect l="l" t="t" r="r" b="b"/>
              <a:pathLst>
                <a:path w="19059" h="19027" extrusionOk="0">
                  <a:moveTo>
                    <a:pt x="6538" y="3907"/>
                  </a:moveTo>
                  <a:cubicBezTo>
                    <a:pt x="7030" y="3907"/>
                    <a:pt x="7490" y="4114"/>
                    <a:pt x="7853" y="4483"/>
                  </a:cubicBezTo>
                  <a:cubicBezTo>
                    <a:pt x="8326" y="4955"/>
                    <a:pt x="9768" y="6397"/>
                    <a:pt x="8549" y="7616"/>
                  </a:cubicBezTo>
                  <a:cubicBezTo>
                    <a:pt x="8407" y="7756"/>
                    <a:pt x="8145" y="7957"/>
                    <a:pt x="7912" y="8136"/>
                  </a:cubicBezTo>
                  <a:cubicBezTo>
                    <a:pt x="7767" y="8246"/>
                    <a:pt x="7634" y="8343"/>
                    <a:pt x="7576" y="8400"/>
                  </a:cubicBezTo>
                  <a:cubicBezTo>
                    <a:pt x="7599" y="8585"/>
                    <a:pt x="8227" y="9504"/>
                    <a:pt x="8888" y="10169"/>
                  </a:cubicBezTo>
                  <a:cubicBezTo>
                    <a:pt x="9546" y="10823"/>
                    <a:pt x="10450" y="11437"/>
                    <a:pt x="10732" y="11437"/>
                  </a:cubicBezTo>
                  <a:cubicBezTo>
                    <a:pt x="10736" y="11437"/>
                    <a:pt x="10740" y="11437"/>
                    <a:pt x="10744" y="11437"/>
                  </a:cubicBezTo>
                  <a:cubicBezTo>
                    <a:pt x="10716" y="11423"/>
                    <a:pt x="10813" y="11292"/>
                    <a:pt x="10923" y="11147"/>
                  </a:cubicBezTo>
                  <a:cubicBezTo>
                    <a:pt x="11100" y="10913"/>
                    <a:pt x="11301" y="10650"/>
                    <a:pt x="11443" y="10510"/>
                  </a:cubicBezTo>
                  <a:cubicBezTo>
                    <a:pt x="11789" y="10163"/>
                    <a:pt x="12153" y="10031"/>
                    <a:pt x="12508" y="10031"/>
                  </a:cubicBezTo>
                  <a:cubicBezTo>
                    <a:pt x="13402" y="10031"/>
                    <a:pt x="14236" y="10866"/>
                    <a:pt x="14576" y="11205"/>
                  </a:cubicBezTo>
                  <a:cubicBezTo>
                    <a:pt x="15328" y="11943"/>
                    <a:pt x="15425" y="13093"/>
                    <a:pt x="14399" y="14119"/>
                  </a:cubicBezTo>
                  <a:cubicBezTo>
                    <a:pt x="13750" y="14770"/>
                    <a:pt x="12980" y="15023"/>
                    <a:pt x="12179" y="15023"/>
                  </a:cubicBezTo>
                  <a:cubicBezTo>
                    <a:pt x="10063" y="15023"/>
                    <a:pt x="7723" y="13248"/>
                    <a:pt x="6764" y="12299"/>
                  </a:cubicBezTo>
                  <a:cubicBezTo>
                    <a:pt x="5451" y="10974"/>
                    <a:pt x="2573" y="7025"/>
                    <a:pt x="4938" y="4660"/>
                  </a:cubicBezTo>
                  <a:cubicBezTo>
                    <a:pt x="5458" y="4140"/>
                    <a:pt x="6017" y="3907"/>
                    <a:pt x="6538" y="3907"/>
                  </a:cubicBezTo>
                  <a:close/>
                  <a:moveTo>
                    <a:pt x="9545" y="0"/>
                  </a:moveTo>
                  <a:cubicBezTo>
                    <a:pt x="4319" y="0"/>
                    <a:pt x="31" y="4288"/>
                    <a:pt x="31" y="9514"/>
                  </a:cubicBezTo>
                  <a:cubicBezTo>
                    <a:pt x="31" y="11064"/>
                    <a:pt x="448" y="12594"/>
                    <a:pt x="1172" y="13954"/>
                  </a:cubicBezTo>
                  <a:lnTo>
                    <a:pt x="49" y="18334"/>
                  </a:lnTo>
                  <a:cubicBezTo>
                    <a:pt x="1" y="18524"/>
                    <a:pt x="57" y="18725"/>
                    <a:pt x="195" y="18863"/>
                  </a:cubicBezTo>
                  <a:cubicBezTo>
                    <a:pt x="302" y="18971"/>
                    <a:pt x="445" y="19027"/>
                    <a:pt x="590" y="19027"/>
                  </a:cubicBezTo>
                  <a:cubicBezTo>
                    <a:pt x="635" y="19027"/>
                    <a:pt x="680" y="19021"/>
                    <a:pt x="724" y="19010"/>
                  </a:cubicBezTo>
                  <a:lnTo>
                    <a:pt x="5104" y="17887"/>
                  </a:lnTo>
                  <a:cubicBezTo>
                    <a:pt x="6465" y="18609"/>
                    <a:pt x="7995" y="19026"/>
                    <a:pt x="9545" y="19026"/>
                  </a:cubicBezTo>
                  <a:cubicBezTo>
                    <a:pt x="14770" y="19026"/>
                    <a:pt x="19058" y="14738"/>
                    <a:pt x="19058" y="9514"/>
                  </a:cubicBezTo>
                  <a:cubicBezTo>
                    <a:pt x="19058" y="4288"/>
                    <a:pt x="14770" y="0"/>
                    <a:pt x="95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65" y="4675128"/>
            <a:ext cx="553335" cy="46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rnet Research Agency by Slidesgo">
  <a:themeElements>
    <a:clrScheme name="Simple Light">
      <a:dk1>
        <a:srgbClr val="FFFFFF"/>
      </a:dk1>
      <a:lt1>
        <a:srgbClr val="FFFFFF"/>
      </a:lt1>
      <a:dk2>
        <a:srgbClr val="FFFFFF"/>
      </a:dk2>
      <a:lt2>
        <a:srgbClr val="000000"/>
      </a:lt2>
      <a:accent1>
        <a:srgbClr val="009FE3"/>
      </a:accent1>
      <a:accent2>
        <a:srgbClr val="F4951B"/>
      </a:accent2>
      <a:accent3>
        <a:srgbClr val="662483"/>
      </a:accent3>
      <a:accent4>
        <a:srgbClr val="E6007E"/>
      </a:accent4>
      <a:accent5>
        <a:srgbClr val="C6EAFA"/>
      </a:accent5>
      <a:accent6>
        <a:srgbClr val="FAD6B1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527</Words>
  <Application>Microsoft Office PowerPoint</Application>
  <PresentationFormat>On-screen Show (16:9)</PresentationFormat>
  <Paragraphs>102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Lato</vt:lpstr>
      <vt:lpstr>Anton</vt:lpstr>
      <vt:lpstr>Arial</vt:lpstr>
      <vt:lpstr>Wingdings</vt:lpstr>
      <vt:lpstr>Internet Research Agency by Slidesgo</vt:lpstr>
      <vt:lpstr>Изграждане  на мрежа  от дигитални клубове</vt:lpstr>
      <vt:lpstr>60 млн. лв.</vt:lpstr>
      <vt:lpstr>Максимална БФП за един дигитален клуб</vt:lpstr>
      <vt:lpstr>Цели</vt:lpstr>
      <vt:lpstr>Целеви групи</vt:lpstr>
      <vt:lpstr>Кандидати/Партньори</vt:lpstr>
      <vt:lpstr>Задължителни дейности</vt:lpstr>
      <vt:lpstr>Незадължителни дейности</vt:lpstr>
      <vt:lpstr>Очаквани резултати</vt:lpstr>
      <vt:lpstr>Документи</vt:lpstr>
      <vt:lpstr>Документи</vt:lpstr>
      <vt:lpstr>Срокове</vt:lpstr>
      <vt:lpstr>Обучения</vt:lpstr>
      <vt:lpstr>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Research Agency</dc:title>
  <dc:creator>Miglena Slavova</dc:creator>
  <cp:lastModifiedBy>Miglena Slavova</cp:lastModifiedBy>
  <cp:revision>42</cp:revision>
  <dcterms:modified xsi:type="dcterms:W3CDTF">2025-08-01T08:00:29Z</dcterms:modified>
</cp:coreProperties>
</file>